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4"/>
    <p:sldMasterId id="2147484008" r:id="rId5"/>
    <p:sldMasterId id="2147484020" r:id="rId6"/>
  </p:sldMasterIdLst>
  <p:notesMasterIdLst>
    <p:notesMasterId r:id="rId22"/>
  </p:notesMasterIdLst>
  <p:sldIdLst>
    <p:sldId id="1049" r:id="rId7"/>
    <p:sldId id="1052" r:id="rId8"/>
    <p:sldId id="265" r:id="rId9"/>
    <p:sldId id="271" r:id="rId10"/>
    <p:sldId id="263" r:id="rId11"/>
    <p:sldId id="269" r:id="rId12"/>
    <p:sldId id="270" r:id="rId13"/>
    <p:sldId id="268" r:id="rId14"/>
    <p:sldId id="267" r:id="rId15"/>
    <p:sldId id="1050" r:id="rId16"/>
    <p:sldId id="260" r:id="rId17"/>
    <p:sldId id="1053" r:id="rId18"/>
    <p:sldId id="1054" r:id="rId19"/>
    <p:sldId id="264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C9E8FF"/>
    <a:srgbClr val="9FD6FF"/>
    <a:srgbClr val="47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Stile medio 1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D9DC0-AEDA-4715-8400-3ECD0992FCF4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5D3CD-227B-455F-91CF-1A351DCC0DB5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01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5D3CD-227B-455F-91CF-1A351DCC0DB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403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5D3CD-227B-455F-91CF-1A351DCC0DB5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488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5D3CD-227B-455F-91CF-1A351DCC0DB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8627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05D3CD-227B-455F-91CF-1A351DCC0DB5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9409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3 Divider (White/Orang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5"/>
            <a:ext cx="4391024" cy="1444051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95F500-A989-A649-8B6E-0AA166D22EFD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562A16E-8913-964D-B8A0-DA0498FA87EC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A0580ED2-D388-2C4C-B460-4ABC1ED3DC10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8695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2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5E7099E8-E73F-4469-8077-24D03521D11D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C2B13C63-1F33-4EE8-A600-0FF5DD14D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82BC188B-98D0-46E1-A6C5-ED20069FB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6000BFE9-ADCC-4EFD-B2E4-FC095C34D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905D047C-4AF9-4B42-A2C9-44DD714E6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C229751-CFF8-4B06-9F8E-B1C4793B5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910B289-4576-4F83-BBC1-AF0735EF0462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F8E6638F-D5ED-F74C-910D-E5FA1BA8F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Short heading </a:t>
            </a:r>
            <a:br>
              <a:rPr lang="en-GB"/>
            </a:br>
            <a:r>
              <a:rPr lang="en-GB"/>
              <a:t>here only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19EA15C-E150-9246-A4CF-9C436C47E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5"/>
            <a:ext cx="5616575" cy="721957"/>
          </a:xfrm>
        </p:spPr>
        <p:txBody>
          <a:bodyPr wrap="square" anchor="t" anchorCtr="0">
            <a:normAutofit/>
          </a:bodyPr>
          <a:lstStyle>
            <a:lvl1pPr algn="ctr"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event name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14721D2-7349-ED45-9774-CF660811A2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820108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58AA9C9E-55FC-D34E-96A4-64152F1E2F30}"/>
              </a:ext>
            </a:extLst>
          </p:cNvPr>
          <p:cNvSpPr/>
          <p:nvPr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0299C50-46D1-A74B-81CB-A0C1DF2F0B41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309CA6F1-5650-8842-ADDA-61864A0B18F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06A4A51C-6718-AE4D-A3A6-4125B8E23FC5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347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07">
          <p15:clr>
            <a:srgbClr val="A4A3A4"/>
          </p15:clr>
        </p15:guide>
        <p15:guide id="2" pos="5473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3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893888"/>
            <a:ext cx="7693026" cy="1355725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Longer heading </a:t>
            </a:r>
            <a:br>
              <a:rPr lang="en-GB"/>
            </a:br>
            <a:r>
              <a:rPr lang="en-GB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765876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</a:t>
            </a:r>
            <a:br>
              <a:rPr lang="en-GB"/>
            </a:br>
            <a:r>
              <a:rPr lang="en-GB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F486E8B-9AF0-484B-9187-A9702156C4E6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82215BF6-E550-4E05-B602-B196F8C6B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F7055E80-1D5C-446D-BF34-DE123818B8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54843861-9887-4F38-83AD-5593EBE79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2B6FE62B-2D82-44E9-9D4D-E1E2AE1B4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F04D67A9-738B-42F5-906C-FCC631EA3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2B5C90-92A6-4DED-AEA7-BD2C16E45DB9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4">
            <a:extLst>
              <a:ext uri="{FF2B5EF4-FFF2-40B4-BE49-F238E27FC236}">
                <a16:creationId xmlns:a16="http://schemas.microsoft.com/office/drawing/2014/main" id="{17B4CC1C-0AB5-474C-BAE7-3F5D3B6A3C09}"/>
              </a:ext>
            </a:extLst>
          </p:cNvPr>
          <p:cNvSpPr/>
          <p:nvPr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0EFF82-06E6-0145-AAE3-B4AF25D74357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BD3BC02F-FFB8-9049-9DE9-291CE8DDFB04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DE605ABF-2798-D44B-868D-F538307AAAF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1029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>
          <p15:clr>
            <a:srgbClr val="A4A3A4"/>
          </p15:clr>
        </p15:guide>
        <p15:guide id="2" pos="6267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1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312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2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3138" y="1893888"/>
            <a:ext cx="7561262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3138" y="3608387"/>
            <a:ext cx="7561262" cy="216058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A437915E-4841-4540-85F5-BF1CE09FE05D}"/>
              </a:ext>
            </a:extLst>
          </p:cNvPr>
          <p:cNvSpPr/>
          <p:nvPr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8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>
          <p15:clr>
            <a:srgbClr val="A4A3A4"/>
          </p15:clr>
        </p15:guide>
        <p15:guide id="2" pos="6176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3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2"/>
                </a:solidFill>
              </a:rPr>
              <a:t>XX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A0A310-FF9C-4ABE-9C75-F439D44CA63F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6E0C918D-761C-4236-A937-B02B1F89C7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1D9B0F64-6A85-4CA6-BDF4-F3A21EE5B5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10B2CBD-D045-4F19-ADB0-DC01CF18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6D6DB4E-F514-4DC6-A231-1873E2C333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32A6EA30-7288-48EF-8A79-AFED44CE1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064E4E2-6E81-4359-BDCB-21BC7077A243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A86E6B1-F20D-1749-950A-9BAA9D1A8D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36FB10B-11B6-0348-8DDA-7AC6EF8876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08A6C07-B476-2646-A532-90199123FF46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10DB13A1-1C04-5C4A-9A05-ACC253B6950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335977CC-C3E6-1949-9F11-B1E471DCF2BE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330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4 Divider (Teal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E18BDE-80FF-4183-AEAC-886BF28599AA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D19F99E9-6326-40EC-AC37-560DE41CF7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FD03E5F-1649-48B8-941E-31A1FEA35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594BAD7F-8776-47A3-9B12-8810B4CA0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94066F6C-6853-4D77-9BA5-CFBA04BB81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8876E4CF-7F76-4807-86E8-96F0A0580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87EC9E8-5BCD-4A15-A797-3ACB824EE9B8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7DD0FB1-E058-7E44-B2F1-95F2874CF68F}"/>
              </a:ext>
            </a:extLst>
          </p:cNvPr>
          <p:cNvSpPr/>
          <p:nvPr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243F222-E880-274F-89E8-51343BD7F0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2EBD044-07EC-E840-ADDA-BD642CC1D5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5"/>
            <a:ext cx="4391024" cy="1444051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2342A4-9F16-484D-A619-BDBC6B85B69C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6DC4EA05-FF36-904D-9067-E424878B551B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931F9D9-65BC-8B47-BE67-0A0D74023A08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328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Agenda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339" y="441325"/>
            <a:ext cx="5629274" cy="10080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339" y="2038812"/>
            <a:ext cx="11637962" cy="41984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01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02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03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04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05	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37AFC19-DE74-5F4B-BEA0-D804C97B9E8B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0D86FFAA-45F2-3142-84D9-F3AD2388409B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50A0F5A8-8A49-9249-8506-557291DA0B3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5802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1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/>
        </p:nvSpPr>
        <p:spPr>
          <a:xfrm>
            <a:off x="0" y="0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0768C0C2-DCE3-EA40-83B5-8B5AF330F3D3}"/>
              </a:ext>
            </a:extLst>
          </p:cNvPr>
          <p:cNvSpPr/>
          <p:nvPr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10F3F10-075F-354F-B834-94A48B7FD0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Short heading </a:t>
            </a:r>
            <a:br>
              <a:rPr lang="en-GB"/>
            </a:br>
            <a:r>
              <a:rPr lang="en-GB"/>
              <a:t>here only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133ED5A8-6562-A34A-B36B-1E614B6F0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5"/>
            <a:ext cx="5616575" cy="721957"/>
          </a:xfrm>
        </p:spPr>
        <p:txBody>
          <a:bodyPr wrap="square" anchor="t" anchorCtr="0">
            <a:normAutofit/>
          </a:bodyPr>
          <a:lstStyle>
            <a:lvl1pPr algn="ctr"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event name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E2F24EDD-117F-6543-BAE2-025041C00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820108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91227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2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FABF6B3-B7FC-4D65-9632-3448E34B2306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A1EEE6-5F79-43D6-AE3D-EB264FAEE0A2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4ACCD13-8382-49F2-914E-956CDB3AC6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51D4BFE2-0073-4353-A468-CAAF1935D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A83F070-7A45-4ED4-91F6-DACDCB552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0BB2196E-A6EE-4D18-8CB8-6D925C47BC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C9C51DA-FE75-498A-99DF-588086548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1A9D79-3696-4F0E-8BC6-CB7501C09AE2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AAD414-F940-4231-B4F7-7D2FE7EEFEDF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B86C6F2-247D-4A0A-B920-8E018E318769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AA9D96-8B63-4E56-9B7D-1F8BA2C1EA9A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380EE906-1B69-4287-87AA-ADC56BA7E89B}"/>
              </a:ext>
            </a:extLst>
          </p:cNvPr>
          <p:cNvSpPr/>
          <p:nvPr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B1A68C8-783B-1F4F-850B-D80F6DDA7A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893888"/>
            <a:ext cx="7693026" cy="1355725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Longer heading </a:t>
            </a:r>
            <a:br>
              <a:rPr lang="en-GB"/>
            </a:br>
            <a:r>
              <a:rPr lang="en-GB"/>
              <a:t>here but only two lines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D6C2E15-C41B-4F4C-935D-CD18D4B23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765876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</a:t>
            </a:r>
            <a:br>
              <a:rPr lang="en-GB"/>
            </a:br>
            <a:r>
              <a:rPr lang="en-GB"/>
              <a:t>event name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1866CAE-60D6-7B42-A848-B2A078ED4F1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694669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1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Graphic 24">
            <a:extLst>
              <a:ext uri="{FF2B5EF4-FFF2-40B4-BE49-F238E27FC236}">
                <a16:creationId xmlns:a16="http://schemas.microsoft.com/office/drawing/2014/main" id="{99F56875-AA19-0B42-B42B-D95FF160AA02}"/>
              </a:ext>
            </a:extLst>
          </p:cNvPr>
          <p:cNvSpPr/>
          <p:nvPr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B68AF-D720-5846-910F-4AA813A7D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3138" y="1893888"/>
            <a:ext cx="7561262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65885C5-74BB-3446-801B-5767A17471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3138" y="3608387"/>
            <a:ext cx="7561262" cy="216058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412303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1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3525" y="1893888"/>
            <a:ext cx="7669213" cy="1355725"/>
          </a:xfrm>
        </p:spPr>
        <p:txBody>
          <a:bodyPr anchor="b" anchorCtr="0">
            <a:normAutofit/>
          </a:bodyPr>
          <a:lstStyle>
            <a:lvl1pPr>
              <a:defRPr sz="60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3526" y="3608388"/>
            <a:ext cx="7691438" cy="1354137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</a:t>
            </a:r>
            <a:br>
              <a:rPr lang="en-GB"/>
            </a:br>
            <a:r>
              <a:rPr lang="en-GB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5182104"/>
            <a:ext cx="7691438" cy="581698"/>
          </a:xfrm>
        </p:spPr>
        <p:txBody>
          <a:bodyPr wrap="square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4244F6F-6BB6-4A01-9FD7-C45A41F82EF5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rgbClr val="008768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79973-5F1A-457D-9581-1931721FFBA1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EB225E2-4459-44A7-B0C2-87EECD398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27CD816-A831-4AA5-9547-1E32473AC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23674AE-EDCD-4746-881F-B4880C6BD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F8BB6B2-68EA-41BB-8C50-BBC2B5486E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F6A4BBC-A8A5-4396-9E51-98543970E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EC0E30-918A-434C-847A-8E1607CF02E3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43A7AA66-7043-8441-BD5C-EDB3C30F81A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28DF3D78-6B27-7D4A-A641-087A9078063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891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2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346E88E-7A66-4E60-A9C9-52D80E2B1262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58A0C7C-87A1-404D-B61C-17E9F5902AC6}"/>
              </a:ext>
            </a:extLst>
          </p:cNvPr>
          <p:cNvSpPr/>
          <p:nvPr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2"/>
                </a:solidFill>
              </a:rPr>
              <a:t>XX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272D90-0F3F-4B96-BA2D-9F9AEC08B5CD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F597634A-494B-4D6E-AC2F-E29EC92267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7786E6C-77B1-45CE-B455-BC65C99AA1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53762890-251F-41E5-9F4D-B4F7E6EFC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BE48F9D2-830C-4FF2-AD0B-FF7A4B756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AC44D111-C99A-4DC3-93F8-9A927FBA4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9186C1-F5F8-4FAF-8BBD-A986EFC833C8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0D741E1-A4E4-4260-8522-E17A98018356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052E6C1-ECC0-4750-B5DD-AC1C2D6307A5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5F4B4E8-593D-41DB-A324-BD5D05E2EAA5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4379C8-CC2C-884A-8925-6D82D90FB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6D35E16-4EE8-4347-BD15-404B9E8BA8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23359803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1 Divider (Penpic/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339" y="4193477"/>
            <a:ext cx="1237785" cy="1572322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339" y="5872690"/>
            <a:ext cx="5735637" cy="311554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Person First Name, Last Name</a:t>
            </a:r>
          </a:p>
          <a:p>
            <a:pPr lvl="0"/>
            <a:r>
              <a:rPr lang="en-GB"/>
              <a:t>Title, Location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489A89B-77DF-4CE6-8370-2B737D333B6E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tx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425B6982-6199-4148-83E7-18AED2AF8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C8D6F83E-4C60-4EE4-A124-EF41FC9C16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EB4C7FDC-746C-4B3D-9EED-EAF69DE51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5A4EBB9-39B0-4C07-9035-3193AF5E9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F0FA2954-DC4C-4A7E-8F61-AFEC8435F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42EB699-7C45-480F-A85E-883B1A30766A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BFF15A-9E08-F141-99DB-BDDD2FAFF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6771ED-5239-BD48-9524-42390DCBBE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41A7AD5-2CC4-5948-AB2F-52A2A2D5FED6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4C1204CC-273E-064D-B34B-8BFE78B41A0C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7EA04C04-AF1B-1844-AD7F-C9DD1364037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322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1 Divider (Penpic/Teal)">
    <p:bg>
      <p:bgPr>
        <a:solidFill>
          <a:srgbClr val="003D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339" y="4193477"/>
            <a:ext cx="1237785" cy="1572322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339" y="5872690"/>
            <a:ext cx="5735637" cy="311554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Person First Name, Last Name</a:t>
            </a:r>
          </a:p>
          <a:p>
            <a:pPr lvl="0"/>
            <a:r>
              <a:rPr lang="en-GB"/>
              <a:t>Title, Location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6260A9-B467-47DF-97C5-FC88AD036EA9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EBE39D4-F878-47FD-B7EA-D522B7DEA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8E00F20-AA77-4E5B-974E-FC1E992192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D7AA3596-62E1-455D-8BE7-D3F11FF96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55D6F37-7B0C-4AEF-ABF0-F6AF8AC56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9417C7CC-49C0-4526-91B4-1F638C8C7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8AB93FB-2CC4-4739-9DE5-D6101E938026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86AC34-408F-4FD7-A5A6-62449AD8CCE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99B5213-1C64-4DA6-9A29-F782EA0FFAE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F7F9567-84EF-40D1-BA86-1ACDFAB00AA6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850926A-5BFF-2C41-942E-908948DC1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6FFAC7E-1BCD-FC40-8981-09989BBB4D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33933678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No headin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7"/>
            <a:ext cx="11664950" cy="5795961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  <a:lvl2pPr>
              <a:defRPr b="0" i="0">
                <a:solidFill>
                  <a:schemeClr val="tx1"/>
                </a:solidFill>
              </a:defRPr>
            </a:lvl2pPr>
            <a:lvl3pPr>
              <a:defRPr b="0" i="0">
                <a:solidFill>
                  <a:schemeClr val="tx1"/>
                </a:solidFill>
              </a:defRPr>
            </a:lvl3pPr>
            <a:lvl4pPr>
              <a:defRPr b="0" i="0">
                <a:solidFill>
                  <a:schemeClr val="tx1"/>
                </a:solidFill>
              </a:defRPr>
            </a:lvl4pPr>
            <a:lvl5pPr>
              <a:defRPr b="0" i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3637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No heading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579596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>
              <a:defRPr b="0" i="0">
                <a:solidFill>
                  <a:schemeClr val="bg1"/>
                </a:solidFill>
              </a:defRPr>
            </a:lvl2pPr>
            <a:lvl3pPr>
              <a:defRPr b="0" i="0"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1894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Heading only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32"/>
            <a:ext cx="11661776" cy="64769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591237-668C-8349-A5F6-D829ACF0B946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7864FEEA-36EF-B349-BF8A-AAAEEA44FCCD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D6A3BAED-ADB8-B54F-ACD5-13120D315855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D8178532-1D26-3840-8B25-7AC4BEA2F1AA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519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Heading only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36376" cy="61912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61E96F-B3B4-9C4F-A9B8-CB5D68B07E5C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BD9FDEC-B213-7843-87AC-6093AFEA8E33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48CB81B5-D396-474A-99C8-71ECE82E332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A1E07B2A-A72C-F146-8589-E2199F8EF157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8180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1x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525" y="1457854"/>
            <a:ext cx="11664950" cy="4779434"/>
          </a:xfrm>
        </p:spPr>
        <p:txBody>
          <a:bodyPr/>
          <a:lstStyle>
            <a:lvl1pPr>
              <a:defRPr b="0" i="0"/>
            </a:lvl1pPr>
            <a:lvl2pPr>
              <a:defRPr b="0" i="0"/>
            </a:lvl2pPr>
            <a:lvl3pPr>
              <a:defRPr b="0" i="0"/>
            </a:lvl3pPr>
            <a:lvl4pPr>
              <a:defRPr b="0" i="0"/>
            </a:lvl4pPr>
            <a:lvl5pPr>
              <a:defRPr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5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6692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1 Standard (1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525" y="1457854"/>
            <a:ext cx="11664950" cy="4779434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>
              <a:defRPr b="0" i="0">
                <a:solidFill>
                  <a:schemeClr val="bg1"/>
                </a:solidFill>
              </a:defRPr>
            </a:lvl2pPr>
            <a:lvl3pPr>
              <a:defRPr b="0" i="0"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9209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2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5653088" cy="4782077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54750" y="1468968"/>
            <a:ext cx="5673725" cy="4768319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tx1"/>
                </a:solidFill>
              </a:defRPr>
            </a:lvl2pPr>
            <a:lvl3pPr>
              <a:defRPr sz="1600" b="0" i="0">
                <a:solidFill>
                  <a:schemeClr val="tx1"/>
                </a:solidFill>
              </a:defRPr>
            </a:lvl3pPr>
            <a:lvl4pPr>
              <a:defRPr sz="1600" b="0" i="0">
                <a:solidFill>
                  <a:schemeClr val="tx1"/>
                </a:solidFill>
              </a:defRPr>
            </a:lvl4pPr>
            <a:lvl5pPr>
              <a:defRPr sz="1600" b="0" i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2730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6022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2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B345967-D46E-4D94-8EA1-F47EFBEE52F6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24FE39-8DF4-4F37-B53E-88A8F31616BB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F12F9CD-2A5C-4DDC-9A3D-33E54B2DF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8098262-DED1-4A1A-9299-3CA9F199D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90D2CF5B-362F-4AB9-B992-FEA205D32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0A9D2882-FC9C-4ECA-AE40-CABDD8AAC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0AF01A6-48B6-485D-A8F8-0ABF8941E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8B677EEB-B48C-454B-A55A-92086D31C5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Short heading </a:t>
            </a:r>
            <a:br>
              <a:rPr lang="en-GB"/>
            </a:br>
            <a:r>
              <a:rPr lang="en-GB"/>
              <a:t>here only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807A7FF-0349-6842-8A4B-DA0E748D91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6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event 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7637D2F-057D-E048-91F4-F5B7516BC7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519535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sp>
        <p:nvSpPr>
          <p:cNvPr id="29" name="Graphic 24">
            <a:extLst>
              <a:ext uri="{FF2B5EF4-FFF2-40B4-BE49-F238E27FC236}">
                <a16:creationId xmlns:a16="http://schemas.microsoft.com/office/drawing/2014/main" id="{D751A5BA-CAF6-ED42-901D-9A2CF28FC67B}"/>
              </a:ext>
            </a:extLst>
          </p:cNvPr>
          <p:cNvSpPr/>
          <p:nvPr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7229B09-BE84-8540-B5A1-B84D91F58D93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31" name="Freeform: Shape 12">
              <a:extLst>
                <a:ext uri="{FF2B5EF4-FFF2-40B4-BE49-F238E27FC236}">
                  <a16:creationId xmlns:a16="http://schemas.microsoft.com/office/drawing/2014/main" id="{E4101F14-F1CB-E946-8CAA-3CE1B1F56EC6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3">
              <a:extLst>
                <a:ext uri="{FF2B5EF4-FFF2-40B4-BE49-F238E27FC236}">
                  <a16:creationId xmlns:a16="http://schemas.microsoft.com/office/drawing/2014/main" id="{D61DCD87-E2D1-7A42-8C03-6594EE16EB08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0429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6" pos="2207">
          <p15:clr>
            <a:srgbClr val="A4A3A4"/>
          </p15:clr>
        </p15:guide>
        <p15:guide id="17" pos="5473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2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5653088" cy="4782077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54750" y="1468968"/>
            <a:ext cx="5673725" cy="4768319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5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63361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3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5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/>
            </a:lvl2pPr>
            <a:lvl3pPr marL="538163" indent="-265113">
              <a:tabLst/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8469" y="1449383"/>
            <a:ext cx="3674269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tx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tx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300086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/>
            </a:lvl2pPr>
            <a:lvl3pPr marL="538163" indent="-265113">
              <a:tabLst/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9582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3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5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8469" y="1449383"/>
            <a:ext cx="3674269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300086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6310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4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7177" y="1449388"/>
            <a:ext cx="2640013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1449388"/>
            <a:ext cx="2628900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0" y="1449388"/>
            <a:ext cx="2640013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59887" y="1449388"/>
            <a:ext cx="2668588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621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5D86C1-2704-894B-AA8E-1E150FEC2175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D91ABF25-FCBD-434D-B321-233953B7F215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9DE3594E-8081-C642-9399-3FAA8825FFB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7419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4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7177" y="1449388"/>
            <a:ext cx="2640013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1449388"/>
            <a:ext cx="2628900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0" y="1449388"/>
            <a:ext cx="2640013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59887" y="1449388"/>
            <a:ext cx="2668588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2731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17993AC-1E24-6948-AD3A-84DAD9917C68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id="{4856B433-2D4F-2D4B-84BB-3DE173983907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BFDF25C7-5CD0-FF4A-98E3-F5BBE84CE730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7063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5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0404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6223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64089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057774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451459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45146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E88783-0660-244D-8F64-5C824FE59344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B37709C-F95C-2C49-8331-373A6544F73E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5A6F4EA5-0597-264E-A886-EC151A7FCAC4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6726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5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0404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3418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64089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057774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451459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45146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850182-DB38-F24F-A87B-1F38DCDB707B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41A93F7-9BB4-8044-8798-68764B4304B9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44A97A57-A51F-8045-B87B-E5E6717FCBA3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6524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2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5"/>
            <a:ext cx="11639549" cy="64770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368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626374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6374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279AF27-AE3B-0C4C-B3D0-60E5F4281CB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1ADFF679-46A5-D94E-B553-22ACAE526FA5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3">
              <a:extLst>
                <a:ext uri="{FF2B5EF4-FFF2-40B4-BE49-F238E27FC236}">
                  <a16:creationId xmlns:a16="http://schemas.microsoft.com/office/drawing/2014/main" id="{CD1DC415-2060-9648-B922-58FD5614810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55218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2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799"/>
            <a:ext cx="11639549" cy="64622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368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626374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6374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49E63E-3D89-2F48-ABFE-94D22D89595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4DEAA572-0A33-6A4F-8E6F-ACBFE8D6AFF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8D40270E-04E2-3946-BF93-FD6C34F2E9D7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22569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3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6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9263" y="1449386"/>
            <a:ext cx="3673475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291514" y="1449386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63525" y="4078287"/>
            <a:ext cx="3636961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259261" y="4078287"/>
            <a:ext cx="3673477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291512" y="4078287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E882C7-3D9C-F04E-95E3-93DBB355535E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2693C771-CF10-1F4B-947A-4D491C783450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33375BB-4CD5-7840-AA7D-6B72CBBD8BC5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252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3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956490"/>
            <a:ext cx="7693026" cy="1462088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Longer heading </a:t>
            </a:r>
            <a:br>
              <a:rPr lang="en-GB"/>
            </a:br>
            <a:r>
              <a:rPr lang="en-GB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872238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</a:t>
            </a:r>
            <a:br>
              <a:rPr lang="en-GB"/>
            </a:br>
            <a:r>
              <a:rPr lang="en-GB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sp>
        <p:nvSpPr>
          <p:cNvPr id="6" name="Graphic 24">
            <a:extLst>
              <a:ext uri="{FF2B5EF4-FFF2-40B4-BE49-F238E27FC236}">
                <a16:creationId xmlns:a16="http://schemas.microsoft.com/office/drawing/2014/main" id="{351B1A6D-038A-4C4F-BC20-8F905A71CF62}"/>
              </a:ext>
            </a:extLst>
          </p:cNvPr>
          <p:cNvSpPr/>
          <p:nvPr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7263AEB-724E-49D8-809C-FCA9BB2739F7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20AF97F-C172-421B-BCE5-E60482EDA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CBACE23-5F86-4C06-9A84-AACD3E8E19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4F1861C-1110-4CF9-8A43-EC19DD8C4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E9BE49A-96D0-476C-85AD-1CBCB4BD8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0D943A57-92B6-4A41-A2F2-D860A9817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2E48B-54F6-4F57-ABE5-4C4D9A963C5F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E983CE-B798-8447-8B1E-2C617C406A53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3" name="Freeform: Shape 12">
              <a:extLst>
                <a:ext uri="{FF2B5EF4-FFF2-40B4-BE49-F238E27FC236}">
                  <a16:creationId xmlns:a16="http://schemas.microsoft.com/office/drawing/2014/main" id="{0CD0534B-8A03-6743-B44E-6815A095E81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B25ADDF4-378C-9642-9C95-A57715975359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4511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>
          <p15:clr>
            <a:srgbClr val="A4A3A4"/>
          </p15:clr>
        </p15:guide>
        <p15:guide id="2" pos="6267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3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6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9263" y="1449386"/>
            <a:ext cx="3673475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291514" y="1449386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63525" y="4078287"/>
            <a:ext cx="3636961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259261" y="4078287"/>
            <a:ext cx="3673477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291512" y="4078287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683127-9840-3E41-8457-8990CA313A3E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BF8CFB3C-BF19-EB4F-9A4D-488F91CFDEB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3">
              <a:extLst>
                <a:ext uri="{FF2B5EF4-FFF2-40B4-BE49-F238E27FC236}">
                  <a16:creationId xmlns:a16="http://schemas.microsoft.com/office/drawing/2014/main" id="{88DE0A24-5CDD-364A-BBA3-7415F58B2BB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451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4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4" y="441326"/>
            <a:ext cx="11664951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3524" y="4078284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87715" y="1449392"/>
            <a:ext cx="2649536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4078288"/>
            <a:ext cx="2628900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2" y="1449392"/>
            <a:ext cx="2649536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254750" y="4078288"/>
            <a:ext cx="2649537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64651" y="1449392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264650" y="4078288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821703-0169-3F45-9D38-500907FC0667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494C5A6-A6DF-ED43-9F00-A9BD5167C5DE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A6BC512D-72B5-DE42-8BE1-5394D3B946CE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3625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4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4" y="442800"/>
            <a:ext cx="11664951" cy="62731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3524" y="4078284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87715" y="1449392"/>
            <a:ext cx="2649536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4078288"/>
            <a:ext cx="2628900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2" y="1449392"/>
            <a:ext cx="2649536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254750" y="4078288"/>
            <a:ext cx="2649537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64651" y="1449392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264650" y="4078288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018944-6AE2-214E-B104-74653E9CBE32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4AF11A06-A8FE-0A44-87F0-A4F70017142B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06096875-5541-3048-A341-828DB54BC41E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9337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Image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1BD83B-24F1-4032-B2BA-E3528E92C0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091A64-E8A9-4A51-BC6A-7F464ABB7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3193E4-0CAE-7240-8789-F441B1BDE733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1D38A505-956A-6541-8E40-83CBB03D908D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FA0E319F-3735-FC41-BC6A-32F05C8D5076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5749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Half fr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5" y="1449388"/>
            <a:ext cx="5653089" cy="4787900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32"/>
            <a:ext cx="11636375" cy="64769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B050097-A050-AC43-B8AC-8F154A37D01D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D07D4AFD-9B6F-804C-A4B4-194DE7CF5BEC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EC544850-50DF-A54D-9D5E-655AB338E00C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6189A98C-6029-5247-B1F9-C029C61DF1E6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7944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1046" y="6445333"/>
            <a:ext cx="909000" cy="3240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254750" y="-6438"/>
            <a:ext cx="5937249" cy="685800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6" y="1449388"/>
            <a:ext cx="5653088" cy="4787899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441332"/>
            <a:ext cx="5653087" cy="6476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51FCD9-7813-7340-AF1B-F0FF7299C282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056934C3-8B73-5042-8296-F7855AA189F6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30F23495-006E-CD43-AC2F-DB519D2753A2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3">
              <a:extLst>
                <a:ext uri="{FF2B5EF4-FFF2-40B4-BE49-F238E27FC236}">
                  <a16:creationId xmlns:a16="http://schemas.microsoft.com/office/drawing/2014/main" id="{51230024-A8BD-5E4F-96B8-825E09CDDD5E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656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1046" y="6445333"/>
            <a:ext cx="909000" cy="3240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275388" y="-6438"/>
            <a:ext cx="5916611" cy="685800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6" y="1449388"/>
            <a:ext cx="5653088" cy="4787900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441327"/>
            <a:ext cx="5653087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39C655-0834-AB47-8F00-F1CFD13675F1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D001E8A-305A-3C4C-86E9-C4DCFA2178FF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83785A3C-2D4B-ED4A-83F6-43687CD158F1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E92A2CC5-6F87-0E40-A146-0738E8667342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878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3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" y="-6438"/>
            <a:ext cx="5916612" cy="6858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54749" y="441325"/>
            <a:ext cx="5648325" cy="5795963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E6BB3-D11A-3A4E-B10C-00B571B0A65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8" name="Freeform: Shape 12">
              <a:extLst>
                <a:ext uri="{FF2B5EF4-FFF2-40B4-BE49-F238E27FC236}">
                  <a16:creationId xmlns:a16="http://schemas.microsoft.com/office/drawing/2014/main" id="{C0D1F797-B420-E445-B6BC-75AD58351AC2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id="{87054E83-B294-224C-83D4-62B9F48FBCD3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34724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4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" y="-6438"/>
            <a:ext cx="5916612" cy="6858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54749" y="620713"/>
            <a:ext cx="5673726" cy="5616575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9FFE8A9-7597-4F6D-8E90-162837D089FD}"/>
              </a:ext>
            </a:extLst>
          </p:cNvPr>
          <p:cNvGrpSpPr/>
          <p:nvPr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284E6B-2D57-4841-AA19-795844E87F72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0130474-06CB-4DB0-B42A-F7F7A65B59F8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3980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Call out 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96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19BDBE-AF4A-5940-B6E0-7FC401472CC8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50F6376-2CF0-6648-B02D-E5CB3AC0281F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41EB637-536C-4E4E-8282-87E3FF4A5366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7E71FBE2-FD33-7B4E-BF85-35992BC45035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5381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1 Divid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67B143B-2882-4441-A146-81085A8C5500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30D7E4FC-1FF1-4894-A2C0-159A3C4A6E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DA4EC6E6-9B46-4A2B-AEA4-09DF92D0D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A01806E-2F77-47BD-871B-C1B6A295C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6A8F04A9-1FCF-4211-B60A-943233629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B80C9BD-96C0-4809-87C4-851D170F5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35638CA-BC63-4C88-A309-B5C4D7EDEFBF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A3703C-94C2-BD48-BE90-1E0A710F6B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A9246C6-EAA1-6240-8D80-B8A3B6DC6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E23FDD6-9800-7A4F-8A35-D15964E0F71A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A716AB79-143B-E947-9634-CE9E2AB9851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AA9C39C0-0A50-DA4C-A8B9-5CA9FF74629D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838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Call out Lar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96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B596BE8-3110-764C-9BBC-16D507EF9925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793C40AC-01AD-604C-A852-EF2B1A10D214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34D1FD1-70E7-064A-AD42-05BD7D8E5048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36ED59FD-A74C-A04B-B454-9DF8F1570211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68312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Call out Mediu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9"/>
            <a:ext cx="11664950" cy="57959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72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2D4187-4FC3-4942-8F64-97378B9C504F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2B9B0851-CEB9-0344-AEA1-A17698E8EA95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6A8070E9-F1F1-664D-97B4-FAF57EFDAD1E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FA79ABEB-FA91-9449-8F42-63317E39760A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888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Call out Mediu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72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514B16-2202-1F4E-A625-CCC316E17EE0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E837DC1E-9AD8-5948-89BD-3A4C098FEB52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7B642F0A-B0BB-F348-9447-D4ACDE2843B2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01B4C5F2-EB81-4248-8CB1-A35EBFBF68A9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2147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1 Call out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80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Small text call 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974E2A-ABE8-0D43-8F6C-17704301D1B4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97ADD078-64B3-4D46-8BB7-036C6BD2DC3C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90326CDB-2216-E640-9AF4-B507219F7F88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307A67-CFFB-7F41-9017-14963722CC3D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972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2 Call out Smal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30"/>
            <a:ext cx="11664949" cy="57959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Small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FF0B00-EC19-A74E-B31A-73535D638000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A23C378A-742B-AF48-B6C1-EBD1CAA766D0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2DB3619A-E4FB-AA48-B244-E3478973AD6A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46F1D90F-5C33-BA44-ABCA-36DD2F8F30D6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31651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1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91E849-2800-4BF6-8648-1810868AF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EAC093F2-4A94-4EC7-BFC5-282DC86922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132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4AB8F044-DB76-470F-8712-563C8D77D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9912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100BE5D-F975-4662-A5D8-73DD0F6663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1693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3F780AC3-2DC9-4EBB-9F4A-4B369FDC73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3473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4241E2C-AEC5-4C2F-A388-B4005397B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5253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3AED32-46CB-466C-8765-2739AAC2E4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7033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AB8256EC-2FE2-400D-A4E4-37966548E2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8813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EED6D159-A3F2-4B02-A7D4-A0B7B2A98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0594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39B61045-8A1E-4798-B8A2-EE3524BDB5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2374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24E153D6-CC1A-4C88-B1FD-0A426D1D0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154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6D96D149-215E-4BD5-A884-53D586135D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05934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CD5BF7F5-BDD5-40DB-BD6D-939B542632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67714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164B8FCE-B1CA-42F7-B454-3438E06D86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29495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EB9A9CBA-FB99-49CD-A237-6D4D9DF8D53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1275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69F3A84F-1D90-4186-8101-4814ED5DA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53055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C76DCF5B-3447-4568-B4B0-947C6E32FDE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14835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F23FB5D0-81E3-4C82-8E04-C2F90191C51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76615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7EB411D-F9B1-4144-991C-30A07DB25FF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138396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273D9433-3F04-4DB6-A540-D8A1D24C903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6352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FB754A3E-2B8E-453B-88CA-A6F907506AE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8132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5E74892-D88D-41F2-9117-D95D3BE6613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49912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108368C8-1137-4A8C-9EE2-4894AB94D3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11693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45740006-347F-4A43-87BD-295666157DEB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273473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CDE4A34E-8077-4534-A072-C6C634A4163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35253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CD0486D7-393B-434F-B2BB-563A2E02D48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97033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3734AAF6-A301-46B4-BF02-4D780BFDEDC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58813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2D8158EF-EF53-46D2-A438-ACBF30FCDB6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520594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4096548D-9E8F-4860-9DC7-5CA22D780F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582374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04F13FF-F1AE-48B8-A4FD-355BAADF858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4154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26B793F-2B20-430D-964C-8AC252AE1748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05934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ED02578B-E967-4964-875F-710800DF85FD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67714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D74F66E9-31E4-4ECD-A33D-5D0A5F37AD5C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829495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F23DFA21-4B2A-4CA6-9534-0D3B9BA9E2A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91275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551CD1F5-FAB3-4F44-90FD-CE85BEDF22B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953055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7830396A-3A72-443A-A43E-E531B093939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014835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7A2EAB1E-A4A2-44B9-8542-2970064A6DB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076615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7" name="Picture Placeholder 3">
            <a:extLst>
              <a:ext uri="{FF2B5EF4-FFF2-40B4-BE49-F238E27FC236}">
                <a16:creationId xmlns:a16="http://schemas.microsoft.com/office/drawing/2014/main" id="{4C0C34B8-D05F-4634-92A9-1121E46BD2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138396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8" name="Picture Placeholder 3">
            <a:extLst>
              <a:ext uri="{FF2B5EF4-FFF2-40B4-BE49-F238E27FC236}">
                <a16:creationId xmlns:a16="http://schemas.microsoft.com/office/drawing/2014/main" id="{445DF841-33B2-4DFE-BA75-AA74A3D4DB9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6352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9" name="Picture Placeholder 3">
            <a:extLst>
              <a:ext uri="{FF2B5EF4-FFF2-40B4-BE49-F238E27FC236}">
                <a16:creationId xmlns:a16="http://schemas.microsoft.com/office/drawing/2014/main" id="{4110FFA9-1B80-4DF3-A48E-50C405C31F5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88132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0" name="Picture Placeholder 3">
            <a:extLst>
              <a:ext uri="{FF2B5EF4-FFF2-40B4-BE49-F238E27FC236}">
                <a16:creationId xmlns:a16="http://schemas.microsoft.com/office/drawing/2014/main" id="{0B328F52-5934-4D92-B82C-701750773ED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49912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1" name="Picture Placeholder 3">
            <a:extLst>
              <a:ext uri="{FF2B5EF4-FFF2-40B4-BE49-F238E27FC236}">
                <a16:creationId xmlns:a16="http://schemas.microsoft.com/office/drawing/2014/main" id="{91141F52-193F-4982-89B4-BD89EB2D2FF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211693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D3CDD8F0-35CB-4B85-9815-18C9E5400CE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273473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E3C68C9F-69A8-4C66-9E5C-F696B78E7A8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335253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E48D4A9D-F4EA-4200-B41D-792D3A1FDB1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397033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7D10700B-EF2C-4269-85AA-A576A5E7AAE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458813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6" name="Picture Placeholder 3">
            <a:extLst>
              <a:ext uri="{FF2B5EF4-FFF2-40B4-BE49-F238E27FC236}">
                <a16:creationId xmlns:a16="http://schemas.microsoft.com/office/drawing/2014/main" id="{8FE06C52-BE87-4452-A441-01D6FAEDC7B9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520594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7" name="Picture Placeholder 3">
            <a:extLst>
              <a:ext uri="{FF2B5EF4-FFF2-40B4-BE49-F238E27FC236}">
                <a16:creationId xmlns:a16="http://schemas.microsoft.com/office/drawing/2014/main" id="{9C084F4C-80FE-4ED7-85C1-A2C8D3DD1017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582374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8" name="Picture Placeholder 3">
            <a:extLst>
              <a:ext uri="{FF2B5EF4-FFF2-40B4-BE49-F238E27FC236}">
                <a16:creationId xmlns:a16="http://schemas.microsoft.com/office/drawing/2014/main" id="{1EDF1320-9D98-470A-8C44-57E324150AB0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44154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59" name="Picture Placeholder 3">
            <a:extLst>
              <a:ext uri="{FF2B5EF4-FFF2-40B4-BE49-F238E27FC236}">
                <a16:creationId xmlns:a16="http://schemas.microsoft.com/office/drawing/2014/main" id="{54CE2C3F-648A-4865-9C1C-F70BCEA56BAB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705934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0" name="Picture Placeholder 3">
            <a:extLst>
              <a:ext uri="{FF2B5EF4-FFF2-40B4-BE49-F238E27FC236}">
                <a16:creationId xmlns:a16="http://schemas.microsoft.com/office/drawing/2014/main" id="{04488910-10BE-4568-A894-D1F66E526B32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67714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1" name="Picture Placeholder 3">
            <a:extLst>
              <a:ext uri="{FF2B5EF4-FFF2-40B4-BE49-F238E27FC236}">
                <a16:creationId xmlns:a16="http://schemas.microsoft.com/office/drawing/2014/main" id="{DE050430-1DFA-4EEA-88CE-F666454182C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829495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2" name="Picture Placeholder 3">
            <a:extLst>
              <a:ext uri="{FF2B5EF4-FFF2-40B4-BE49-F238E27FC236}">
                <a16:creationId xmlns:a16="http://schemas.microsoft.com/office/drawing/2014/main" id="{7250F372-456A-4F64-87F5-CD1117D7AD71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91275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3" name="Picture Placeholder 3">
            <a:extLst>
              <a:ext uri="{FF2B5EF4-FFF2-40B4-BE49-F238E27FC236}">
                <a16:creationId xmlns:a16="http://schemas.microsoft.com/office/drawing/2014/main" id="{E9B8EF17-D699-4B18-A4C1-B7DD32034BEF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53055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B42A02A3-6577-4FCF-9110-6215370250BD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1014835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55B7AA4-F948-4499-858F-65CBEBC2C9A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>
          <a:xfrm>
            <a:off x="1076615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6A44A91D-9498-4AA5-9F3D-38067C377E04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1138396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84DE4921-BD50-4781-A4DE-503D567B897A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>
          <a:xfrm>
            <a:off x="26352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8" name="Picture Placeholder 3">
            <a:extLst>
              <a:ext uri="{FF2B5EF4-FFF2-40B4-BE49-F238E27FC236}">
                <a16:creationId xmlns:a16="http://schemas.microsoft.com/office/drawing/2014/main" id="{87A60B1D-2FC2-431E-B149-F5367EB8E6D5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88132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69" name="Picture Placeholder 3">
            <a:extLst>
              <a:ext uri="{FF2B5EF4-FFF2-40B4-BE49-F238E27FC236}">
                <a16:creationId xmlns:a16="http://schemas.microsoft.com/office/drawing/2014/main" id="{AC0F2921-F30D-463D-B8E2-5A19F41B075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149912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0" name="Picture Placeholder 3">
            <a:extLst>
              <a:ext uri="{FF2B5EF4-FFF2-40B4-BE49-F238E27FC236}">
                <a16:creationId xmlns:a16="http://schemas.microsoft.com/office/drawing/2014/main" id="{6C9B703D-CC7A-4C52-B0B7-91BE5753C7B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211693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1" name="Picture Placeholder 3">
            <a:extLst>
              <a:ext uri="{FF2B5EF4-FFF2-40B4-BE49-F238E27FC236}">
                <a16:creationId xmlns:a16="http://schemas.microsoft.com/office/drawing/2014/main" id="{B0AA674E-F985-473C-9472-BD3B17AC93DE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273473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2" name="Picture Placeholder 3">
            <a:extLst>
              <a:ext uri="{FF2B5EF4-FFF2-40B4-BE49-F238E27FC236}">
                <a16:creationId xmlns:a16="http://schemas.microsoft.com/office/drawing/2014/main" id="{C90D6D1E-01FE-489A-A9FD-F659A69EFB1D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335253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24877CE8-7FEA-45F2-BAAF-1DB49C2EA89A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397033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4" name="Picture Placeholder 3">
            <a:extLst>
              <a:ext uri="{FF2B5EF4-FFF2-40B4-BE49-F238E27FC236}">
                <a16:creationId xmlns:a16="http://schemas.microsoft.com/office/drawing/2014/main" id="{6909F2FF-4E62-4BDF-9D4F-63160E2F5421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458813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5" name="Picture Placeholder 3">
            <a:extLst>
              <a:ext uri="{FF2B5EF4-FFF2-40B4-BE49-F238E27FC236}">
                <a16:creationId xmlns:a16="http://schemas.microsoft.com/office/drawing/2014/main" id="{55B26041-2085-4617-B87E-5EE67E48AED3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520594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6" name="Picture Placeholder 3">
            <a:extLst>
              <a:ext uri="{FF2B5EF4-FFF2-40B4-BE49-F238E27FC236}">
                <a16:creationId xmlns:a16="http://schemas.microsoft.com/office/drawing/2014/main" id="{772E60F6-DEE9-42E1-BE2E-A756D7DB2394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582374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7" name="Picture Placeholder 3">
            <a:extLst>
              <a:ext uri="{FF2B5EF4-FFF2-40B4-BE49-F238E27FC236}">
                <a16:creationId xmlns:a16="http://schemas.microsoft.com/office/drawing/2014/main" id="{E65C1EC8-AACB-464B-BAC6-A0C6ED82C98D}"/>
              </a:ext>
            </a:extLst>
          </p:cNvPr>
          <p:cNvSpPr>
            <a:spLocks noGrp="1"/>
          </p:cNvSpPr>
          <p:nvPr>
            <p:ph type="pic" sz="quarter" idx="77"/>
          </p:nvPr>
        </p:nvSpPr>
        <p:spPr>
          <a:xfrm>
            <a:off x="644154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8" name="Picture Placeholder 3">
            <a:extLst>
              <a:ext uri="{FF2B5EF4-FFF2-40B4-BE49-F238E27FC236}">
                <a16:creationId xmlns:a16="http://schemas.microsoft.com/office/drawing/2014/main" id="{5884D4E4-66AC-4B89-B94A-0342E07C5E91}"/>
              </a:ext>
            </a:extLst>
          </p:cNvPr>
          <p:cNvSpPr>
            <a:spLocks noGrp="1"/>
          </p:cNvSpPr>
          <p:nvPr>
            <p:ph type="pic" sz="quarter" idx="78"/>
          </p:nvPr>
        </p:nvSpPr>
        <p:spPr>
          <a:xfrm>
            <a:off x="705934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79" name="Picture Placeholder 3">
            <a:extLst>
              <a:ext uri="{FF2B5EF4-FFF2-40B4-BE49-F238E27FC236}">
                <a16:creationId xmlns:a16="http://schemas.microsoft.com/office/drawing/2014/main" id="{223F551B-E0FC-4874-9368-A6A9A54AF800}"/>
              </a:ext>
            </a:extLst>
          </p:cNvPr>
          <p:cNvSpPr>
            <a:spLocks noGrp="1"/>
          </p:cNvSpPr>
          <p:nvPr>
            <p:ph type="pic" sz="quarter" idx="79"/>
          </p:nvPr>
        </p:nvSpPr>
        <p:spPr>
          <a:xfrm>
            <a:off x="767714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0" name="Picture Placeholder 3">
            <a:extLst>
              <a:ext uri="{FF2B5EF4-FFF2-40B4-BE49-F238E27FC236}">
                <a16:creationId xmlns:a16="http://schemas.microsoft.com/office/drawing/2014/main" id="{619C14EC-64B1-455A-9C0A-B7C6D8DA0E1D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829495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1" name="Picture Placeholder 3">
            <a:extLst>
              <a:ext uri="{FF2B5EF4-FFF2-40B4-BE49-F238E27FC236}">
                <a16:creationId xmlns:a16="http://schemas.microsoft.com/office/drawing/2014/main" id="{28089A62-C53A-4B53-8FD1-C69574BEDEB1}"/>
              </a:ext>
            </a:extLst>
          </p:cNvPr>
          <p:cNvSpPr>
            <a:spLocks noGrp="1"/>
          </p:cNvSpPr>
          <p:nvPr>
            <p:ph type="pic" sz="quarter" idx="81"/>
          </p:nvPr>
        </p:nvSpPr>
        <p:spPr>
          <a:xfrm>
            <a:off x="891275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BB43722B-985F-43AC-82CF-C0E5A61D60CA}"/>
              </a:ext>
            </a:extLst>
          </p:cNvPr>
          <p:cNvSpPr>
            <a:spLocks noGrp="1"/>
          </p:cNvSpPr>
          <p:nvPr>
            <p:ph type="pic" sz="quarter" idx="82"/>
          </p:nvPr>
        </p:nvSpPr>
        <p:spPr>
          <a:xfrm>
            <a:off x="953055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7E57E672-6586-4B21-B358-8BBE6CBE64A4}"/>
              </a:ext>
            </a:extLst>
          </p:cNvPr>
          <p:cNvSpPr>
            <a:spLocks noGrp="1"/>
          </p:cNvSpPr>
          <p:nvPr>
            <p:ph type="pic" sz="quarter" idx="83"/>
          </p:nvPr>
        </p:nvSpPr>
        <p:spPr>
          <a:xfrm>
            <a:off x="1014835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E6FAA9CF-2AF2-4E8B-8FD7-9FE6EFE13192}"/>
              </a:ext>
            </a:extLst>
          </p:cNvPr>
          <p:cNvSpPr>
            <a:spLocks noGrp="1"/>
          </p:cNvSpPr>
          <p:nvPr>
            <p:ph type="pic" sz="quarter" idx="84"/>
          </p:nvPr>
        </p:nvSpPr>
        <p:spPr>
          <a:xfrm>
            <a:off x="1076615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374F3063-3102-4C8D-8950-0C3613A479F6}"/>
              </a:ext>
            </a:extLst>
          </p:cNvPr>
          <p:cNvSpPr>
            <a:spLocks noGrp="1"/>
          </p:cNvSpPr>
          <p:nvPr>
            <p:ph type="pic" sz="quarter" idx="85"/>
          </p:nvPr>
        </p:nvSpPr>
        <p:spPr>
          <a:xfrm>
            <a:off x="1138396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12718832-C3C6-4E7B-803E-1E7C297AD74A}"/>
              </a:ext>
            </a:extLst>
          </p:cNvPr>
          <p:cNvSpPr>
            <a:spLocks noGrp="1"/>
          </p:cNvSpPr>
          <p:nvPr>
            <p:ph type="pic" sz="quarter" idx="86"/>
          </p:nvPr>
        </p:nvSpPr>
        <p:spPr>
          <a:xfrm>
            <a:off x="26352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64629C66-9BA1-4656-BE4F-9BEB4A89BDF6}"/>
              </a:ext>
            </a:extLst>
          </p:cNvPr>
          <p:cNvSpPr>
            <a:spLocks noGrp="1"/>
          </p:cNvSpPr>
          <p:nvPr>
            <p:ph type="pic" sz="quarter" idx="87"/>
          </p:nvPr>
        </p:nvSpPr>
        <p:spPr>
          <a:xfrm>
            <a:off x="88132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026AC32C-E1DC-4564-8EAA-C6658443DCE9}"/>
              </a:ext>
            </a:extLst>
          </p:cNvPr>
          <p:cNvSpPr>
            <a:spLocks noGrp="1"/>
          </p:cNvSpPr>
          <p:nvPr>
            <p:ph type="pic" sz="quarter" idx="88"/>
          </p:nvPr>
        </p:nvSpPr>
        <p:spPr>
          <a:xfrm>
            <a:off x="149912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1F699C86-3334-49B1-8647-561FD50FB3B6}"/>
              </a:ext>
            </a:extLst>
          </p:cNvPr>
          <p:cNvSpPr>
            <a:spLocks noGrp="1"/>
          </p:cNvSpPr>
          <p:nvPr>
            <p:ph type="pic" sz="quarter" idx="89"/>
          </p:nvPr>
        </p:nvSpPr>
        <p:spPr>
          <a:xfrm>
            <a:off x="211693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0" name="Picture Placeholder 3">
            <a:extLst>
              <a:ext uri="{FF2B5EF4-FFF2-40B4-BE49-F238E27FC236}">
                <a16:creationId xmlns:a16="http://schemas.microsoft.com/office/drawing/2014/main" id="{0F7421AA-BFED-425B-8BDE-E0280558901D}"/>
              </a:ext>
            </a:extLst>
          </p:cNvPr>
          <p:cNvSpPr>
            <a:spLocks noGrp="1"/>
          </p:cNvSpPr>
          <p:nvPr>
            <p:ph type="pic" sz="quarter" idx="90"/>
          </p:nvPr>
        </p:nvSpPr>
        <p:spPr>
          <a:xfrm>
            <a:off x="273473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1" name="Picture Placeholder 3">
            <a:extLst>
              <a:ext uri="{FF2B5EF4-FFF2-40B4-BE49-F238E27FC236}">
                <a16:creationId xmlns:a16="http://schemas.microsoft.com/office/drawing/2014/main" id="{4532239D-11CD-404A-B1E9-BCB2EF45FF3A}"/>
              </a:ext>
            </a:extLst>
          </p:cNvPr>
          <p:cNvSpPr>
            <a:spLocks noGrp="1"/>
          </p:cNvSpPr>
          <p:nvPr>
            <p:ph type="pic" sz="quarter" idx="91"/>
          </p:nvPr>
        </p:nvSpPr>
        <p:spPr>
          <a:xfrm>
            <a:off x="335253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2" name="Picture Placeholder 3">
            <a:extLst>
              <a:ext uri="{FF2B5EF4-FFF2-40B4-BE49-F238E27FC236}">
                <a16:creationId xmlns:a16="http://schemas.microsoft.com/office/drawing/2014/main" id="{D41F7A79-14CF-4563-AAEC-123A3380A201}"/>
              </a:ext>
            </a:extLst>
          </p:cNvPr>
          <p:cNvSpPr>
            <a:spLocks noGrp="1"/>
          </p:cNvSpPr>
          <p:nvPr>
            <p:ph type="pic" sz="quarter" idx="92"/>
          </p:nvPr>
        </p:nvSpPr>
        <p:spPr>
          <a:xfrm>
            <a:off x="397033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CECFBA8D-A5D0-4C1B-ABA0-7497D1CA26DD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458813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4EA06613-CEDB-4342-9A99-AA308CBA3E8B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520594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5" name="Picture Placeholder 3">
            <a:extLst>
              <a:ext uri="{FF2B5EF4-FFF2-40B4-BE49-F238E27FC236}">
                <a16:creationId xmlns:a16="http://schemas.microsoft.com/office/drawing/2014/main" id="{9065C0AA-C3E2-4D50-AB7B-A3E3F73789AA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582374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6" name="Picture Placeholder 3">
            <a:extLst>
              <a:ext uri="{FF2B5EF4-FFF2-40B4-BE49-F238E27FC236}">
                <a16:creationId xmlns:a16="http://schemas.microsoft.com/office/drawing/2014/main" id="{A465A43A-5ED6-4F01-A76D-9911FE2363AD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644154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7" name="Picture Placeholder 3">
            <a:extLst>
              <a:ext uri="{FF2B5EF4-FFF2-40B4-BE49-F238E27FC236}">
                <a16:creationId xmlns:a16="http://schemas.microsoft.com/office/drawing/2014/main" id="{14825284-E3AF-4092-A40D-284575002F34}"/>
              </a:ext>
            </a:extLst>
          </p:cNvPr>
          <p:cNvSpPr>
            <a:spLocks noGrp="1"/>
          </p:cNvSpPr>
          <p:nvPr>
            <p:ph type="pic" sz="quarter" idx="97"/>
          </p:nvPr>
        </p:nvSpPr>
        <p:spPr>
          <a:xfrm>
            <a:off x="705934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2330A4BA-DE17-491D-A47B-7F2EF4BB10E7}"/>
              </a:ext>
            </a:extLst>
          </p:cNvPr>
          <p:cNvSpPr>
            <a:spLocks noGrp="1"/>
          </p:cNvSpPr>
          <p:nvPr>
            <p:ph type="pic" sz="quarter" idx="98"/>
          </p:nvPr>
        </p:nvSpPr>
        <p:spPr>
          <a:xfrm>
            <a:off x="767714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3B607C97-2AE4-4282-8F71-C8A837A6D06B}"/>
              </a:ext>
            </a:extLst>
          </p:cNvPr>
          <p:cNvSpPr>
            <a:spLocks noGrp="1"/>
          </p:cNvSpPr>
          <p:nvPr>
            <p:ph type="pic" sz="quarter" idx="99"/>
          </p:nvPr>
        </p:nvSpPr>
        <p:spPr>
          <a:xfrm>
            <a:off x="829495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3C94E2C4-8768-4EC3-96E6-E02A2ECD0F70}"/>
              </a:ext>
            </a:extLst>
          </p:cNvPr>
          <p:cNvSpPr>
            <a:spLocks noGrp="1"/>
          </p:cNvSpPr>
          <p:nvPr>
            <p:ph type="pic" sz="quarter" idx="100"/>
          </p:nvPr>
        </p:nvSpPr>
        <p:spPr>
          <a:xfrm>
            <a:off x="891275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1" name="Picture Placeholder 3">
            <a:extLst>
              <a:ext uri="{FF2B5EF4-FFF2-40B4-BE49-F238E27FC236}">
                <a16:creationId xmlns:a16="http://schemas.microsoft.com/office/drawing/2014/main" id="{62E0E981-95BA-4642-AA4C-7B0B52CF6696}"/>
              </a:ext>
            </a:extLst>
          </p:cNvPr>
          <p:cNvSpPr>
            <a:spLocks noGrp="1"/>
          </p:cNvSpPr>
          <p:nvPr>
            <p:ph type="pic" sz="quarter" idx="101"/>
          </p:nvPr>
        </p:nvSpPr>
        <p:spPr>
          <a:xfrm>
            <a:off x="953055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2" name="Picture Placeholder 3">
            <a:extLst>
              <a:ext uri="{FF2B5EF4-FFF2-40B4-BE49-F238E27FC236}">
                <a16:creationId xmlns:a16="http://schemas.microsoft.com/office/drawing/2014/main" id="{73FD81BC-BC35-4C73-83AF-5C8724E1E818}"/>
              </a:ext>
            </a:extLst>
          </p:cNvPr>
          <p:cNvSpPr>
            <a:spLocks noGrp="1"/>
          </p:cNvSpPr>
          <p:nvPr>
            <p:ph type="pic" sz="quarter" idx="102"/>
          </p:nvPr>
        </p:nvSpPr>
        <p:spPr>
          <a:xfrm>
            <a:off x="1014835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3" name="Picture Placeholder 3">
            <a:extLst>
              <a:ext uri="{FF2B5EF4-FFF2-40B4-BE49-F238E27FC236}">
                <a16:creationId xmlns:a16="http://schemas.microsoft.com/office/drawing/2014/main" id="{35721567-DB33-4C45-8615-7543562C69AC}"/>
              </a:ext>
            </a:extLst>
          </p:cNvPr>
          <p:cNvSpPr>
            <a:spLocks noGrp="1"/>
          </p:cNvSpPr>
          <p:nvPr>
            <p:ph type="pic" sz="quarter" idx="103"/>
          </p:nvPr>
        </p:nvSpPr>
        <p:spPr>
          <a:xfrm>
            <a:off x="1076615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4" name="Picture Placeholder 3">
            <a:extLst>
              <a:ext uri="{FF2B5EF4-FFF2-40B4-BE49-F238E27FC236}">
                <a16:creationId xmlns:a16="http://schemas.microsoft.com/office/drawing/2014/main" id="{DC0CE326-1D20-4E58-BD07-4F3F714C33AC}"/>
              </a:ext>
            </a:extLst>
          </p:cNvPr>
          <p:cNvSpPr>
            <a:spLocks noGrp="1"/>
          </p:cNvSpPr>
          <p:nvPr>
            <p:ph type="pic" sz="quarter" idx="104"/>
          </p:nvPr>
        </p:nvSpPr>
        <p:spPr>
          <a:xfrm>
            <a:off x="1138396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5" name="Picture Placeholder 3">
            <a:extLst>
              <a:ext uri="{FF2B5EF4-FFF2-40B4-BE49-F238E27FC236}">
                <a16:creationId xmlns:a16="http://schemas.microsoft.com/office/drawing/2014/main" id="{F8659BAC-FEA6-4630-970C-0D2A6AC68B4D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26352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6" name="Picture Placeholder 3">
            <a:extLst>
              <a:ext uri="{FF2B5EF4-FFF2-40B4-BE49-F238E27FC236}">
                <a16:creationId xmlns:a16="http://schemas.microsoft.com/office/drawing/2014/main" id="{4CDDEEE9-1030-4C65-B825-72CE4282950C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88132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7" name="Picture Placeholder 3">
            <a:extLst>
              <a:ext uri="{FF2B5EF4-FFF2-40B4-BE49-F238E27FC236}">
                <a16:creationId xmlns:a16="http://schemas.microsoft.com/office/drawing/2014/main" id="{3309FA2B-7DF8-49A2-97C1-A4BA3B0152CD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149912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8" name="Picture Placeholder 3">
            <a:extLst>
              <a:ext uri="{FF2B5EF4-FFF2-40B4-BE49-F238E27FC236}">
                <a16:creationId xmlns:a16="http://schemas.microsoft.com/office/drawing/2014/main" id="{A65D839D-CBB7-4C01-8E96-D05876D35D81}"/>
              </a:ext>
            </a:extLst>
          </p:cNvPr>
          <p:cNvSpPr>
            <a:spLocks noGrp="1"/>
          </p:cNvSpPr>
          <p:nvPr>
            <p:ph type="pic" sz="quarter" idx="108"/>
          </p:nvPr>
        </p:nvSpPr>
        <p:spPr>
          <a:xfrm>
            <a:off x="211693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09" name="Picture Placeholder 3">
            <a:extLst>
              <a:ext uri="{FF2B5EF4-FFF2-40B4-BE49-F238E27FC236}">
                <a16:creationId xmlns:a16="http://schemas.microsoft.com/office/drawing/2014/main" id="{1E0787E0-4FB5-403C-B691-117B7A871569}"/>
              </a:ext>
            </a:extLst>
          </p:cNvPr>
          <p:cNvSpPr>
            <a:spLocks noGrp="1"/>
          </p:cNvSpPr>
          <p:nvPr>
            <p:ph type="pic" sz="quarter" idx="109"/>
          </p:nvPr>
        </p:nvSpPr>
        <p:spPr>
          <a:xfrm>
            <a:off x="273473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0" name="Picture Placeholder 3">
            <a:extLst>
              <a:ext uri="{FF2B5EF4-FFF2-40B4-BE49-F238E27FC236}">
                <a16:creationId xmlns:a16="http://schemas.microsoft.com/office/drawing/2014/main" id="{02E1C102-B191-4ADC-96CB-C72F1A6712C5}"/>
              </a:ext>
            </a:extLst>
          </p:cNvPr>
          <p:cNvSpPr>
            <a:spLocks noGrp="1"/>
          </p:cNvSpPr>
          <p:nvPr>
            <p:ph type="pic" sz="quarter" idx="110"/>
          </p:nvPr>
        </p:nvSpPr>
        <p:spPr>
          <a:xfrm>
            <a:off x="335253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1" name="Picture Placeholder 3">
            <a:extLst>
              <a:ext uri="{FF2B5EF4-FFF2-40B4-BE49-F238E27FC236}">
                <a16:creationId xmlns:a16="http://schemas.microsoft.com/office/drawing/2014/main" id="{0F732065-2560-4AA6-AE48-72DFD7DC4A7D}"/>
              </a:ext>
            </a:extLst>
          </p:cNvPr>
          <p:cNvSpPr>
            <a:spLocks noGrp="1"/>
          </p:cNvSpPr>
          <p:nvPr>
            <p:ph type="pic" sz="quarter" idx="111"/>
          </p:nvPr>
        </p:nvSpPr>
        <p:spPr>
          <a:xfrm>
            <a:off x="397033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2" name="Picture Placeholder 3">
            <a:extLst>
              <a:ext uri="{FF2B5EF4-FFF2-40B4-BE49-F238E27FC236}">
                <a16:creationId xmlns:a16="http://schemas.microsoft.com/office/drawing/2014/main" id="{E8E85D65-4D51-4D6C-9930-2C6A76BF751D}"/>
              </a:ext>
            </a:extLst>
          </p:cNvPr>
          <p:cNvSpPr>
            <a:spLocks noGrp="1"/>
          </p:cNvSpPr>
          <p:nvPr>
            <p:ph type="pic" sz="quarter" idx="112"/>
          </p:nvPr>
        </p:nvSpPr>
        <p:spPr>
          <a:xfrm>
            <a:off x="458813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3" name="Picture Placeholder 3">
            <a:extLst>
              <a:ext uri="{FF2B5EF4-FFF2-40B4-BE49-F238E27FC236}">
                <a16:creationId xmlns:a16="http://schemas.microsoft.com/office/drawing/2014/main" id="{7D02CBBE-C793-46E3-9B75-081BCDE78D5A}"/>
              </a:ext>
            </a:extLst>
          </p:cNvPr>
          <p:cNvSpPr>
            <a:spLocks noGrp="1"/>
          </p:cNvSpPr>
          <p:nvPr>
            <p:ph type="pic" sz="quarter" idx="113"/>
          </p:nvPr>
        </p:nvSpPr>
        <p:spPr>
          <a:xfrm>
            <a:off x="520594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4" name="Picture Placeholder 3">
            <a:extLst>
              <a:ext uri="{FF2B5EF4-FFF2-40B4-BE49-F238E27FC236}">
                <a16:creationId xmlns:a16="http://schemas.microsoft.com/office/drawing/2014/main" id="{4592D546-EFDE-4B76-9BED-3F841CBD1A31}"/>
              </a:ext>
            </a:extLst>
          </p:cNvPr>
          <p:cNvSpPr>
            <a:spLocks noGrp="1"/>
          </p:cNvSpPr>
          <p:nvPr>
            <p:ph type="pic" sz="quarter" idx="114"/>
          </p:nvPr>
        </p:nvSpPr>
        <p:spPr>
          <a:xfrm>
            <a:off x="582374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5" name="Picture Placeholder 3">
            <a:extLst>
              <a:ext uri="{FF2B5EF4-FFF2-40B4-BE49-F238E27FC236}">
                <a16:creationId xmlns:a16="http://schemas.microsoft.com/office/drawing/2014/main" id="{073E1E4B-A3B4-4665-857E-0EB63293E5F2}"/>
              </a:ext>
            </a:extLst>
          </p:cNvPr>
          <p:cNvSpPr>
            <a:spLocks noGrp="1"/>
          </p:cNvSpPr>
          <p:nvPr>
            <p:ph type="pic" sz="quarter" idx="115"/>
          </p:nvPr>
        </p:nvSpPr>
        <p:spPr>
          <a:xfrm>
            <a:off x="644154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6" name="Picture Placeholder 3">
            <a:extLst>
              <a:ext uri="{FF2B5EF4-FFF2-40B4-BE49-F238E27FC236}">
                <a16:creationId xmlns:a16="http://schemas.microsoft.com/office/drawing/2014/main" id="{2B1490F0-B0A4-4BD4-BA04-267E958146C3}"/>
              </a:ext>
            </a:extLst>
          </p:cNvPr>
          <p:cNvSpPr>
            <a:spLocks noGrp="1"/>
          </p:cNvSpPr>
          <p:nvPr>
            <p:ph type="pic" sz="quarter" idx="116"/>
          </p:nvPr>
        </p:nvSpPr>
        <p:spPr>
          <a:xfrm>
            <a:off x="705934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7" name="Picture Placeholder 3">
            <a:extLst>
              <a:ext uri="{FF2B5EF4-FFF2-40B4-BE49-F238E27FC236}">
                <a16:creationId xmlns:a16="http://schemas.microsoft.com/office/drawing/2014/main" id="{F84E156E-BC15-4A3C-9132-F9CB25A35287}"/>
              </a:ext>
            </a:extLst>
          </p:cNvPr>
          <p:cNvSpPr>
            <a:spLocks noGrp="1"/>
          </p:cNvSpPr>
          <p:nvPr>
            <p:ph type="pic" sz="quarter" idx="117"/>
          </p:nvPr>
        </p:nvSpPr>
        <p:spPr>
          <a:xfrm>
            <a:off x="767714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8" name="Picture Placeholder 3">
            <a:extLst>
              <a:ext uri="{FF2B5EF4-FFF2-40B4-BE49-F238E27FC236}">
                <a16:creationId xmlns:a16="http://schemas.microsoft.com/office/drawing/2014/main" id="{DEF302F8-1351-412F-B121-3345A8F9A2AE}"/>
              </a:ext>
            </a:extLst>
          </p:cNvPr>
          <p:cNvSpPr>
            <a:spLocks noGrp="1"/>
          </p:cNvSpPr>
          <p:nvPr>
            <p:ph type="pic" sz="quarter" idx="118"/>
          </p:nvPr>
        </p:nvSpPr>
        <p:spPr>
          <a:xfrm>
            <a:off x="829495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9" name="Picture Placeholder 3">
            <a:extLst>
              <a:ext uri="{FF2B5EF4-FFF2-40B4-BE49-F238E27FC236}">
                <a16:creationId xmlns:a16="http://schemas.microsoft.com/office/drawing/2014/main" id="{FAEB9563-58E3-439A-B15B-B76C8C28D74B}"/>
              </a:ext>
            </a:extLst>
          </p:cNvPr>
          <p:cNvSpPr>
            <a:spLocks noGrp="1"/>
          </p:cNvSpPr>
          <p:nvPr>
            <p:ph type="pic" sz="quarter" idx="119"/>
          </p:nvPr>
        </p:nvSpPr>
        <p:spPr>
          <a:xfrm>
            <a:off x="891275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0" name="Picture Placeholder 3">
            <a:extLst>
              <a:ext uri="{FF2B5EF4-FFF2-40B4-BE49-F238E27FC236}">
                <a16:creationId xmlns:a16="http://schemas.microsoft.com/office/drawing/2014/main" id="{FABC0962-3285-43C1-AA07-5B073749178C}"/>
              </a:ext>
            </a:extLst>
          </p:cNvPr>
          <p:cNvSpPr>
            <a:spLocks noGrp="1"/>
          </p:cNvSpPr>
          <p:nvPr>
            <p:ph type="pic" sz="quarter" idx="120"/>
          </p:nvPr>
        </p:nvSpPr>
        <p:spPr>
          <a:xfrm>
            <a:off x="953055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1" name="Picture Placeholder 3">
            <a:extLst>
              <a:ext uri="{FF2B5EF4-FFF2-40B4-BE49-F238E27FC236}">
                <a16:creationId xmlns:a16="http://schemas.microsoft.com/office/drawing/2014/main" id="{62B37DF1-6F3B-40E7-A9F0-BE6353DC8615}"/>
              </a:ext>
            </a:extLst>
          </p:cNvPr>
          <p:cNvSpPr>
            <a:spLocks noGrp="1"/>
          </p:cNvSpPr>
          <p:nvPr>
            <p:ph type="pic" sz="quarter" idx="121"/>
          </p:nvPr>
        </p:nvSpPr>
        <p:spPr>
          <a:xfrm>
            <a:off x="1014835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2" name="Picture Placeholder 3">
            <a:extLst>
              <a:ext uri="{FF2B5EF4-FFF2-40B4-BE49-F238E27FC236}">
                <a16:creationId xmlns:a16="http://schemas.microsoft.com/office/drawing/2014/main" id="{C8BFD0B8-5443-4406-8ACA-4812A4197B59}"/>
              </a:ext>
            </a:extLst>
          </p:cNvPr>
          <p:cNvSpPr>
            <a:spLocks noGrp="1"/>
          </p:cNvSpPr>
          <p:nvPr>
            <p:ph type="pic" sz="quarter" idx="122"/>
          </p:nvPr>
        </p:nvSpPr>
        <p:spPr>
          <a:xfrm>
            <a:off x="1076615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3" name="Picture Placeholder 3">
            <a:extLst>
              <a:ext uri="{FF2B5EF4-FFF2-40B4-BE49-F238E27FC236}">
                <a16:creationId xmlns:a16="http://schemas.microsoft.com/office/drawing/2014/main" id="{89FB2940-1141-484F-A1DD-53F7CCB210BB}"/>
              </a:ext>
            </a:extLst>
          </p:cNvPr>
          <p:cNvSpPr>
            <a:spLocks noGrp="1"/>
          </p:cNvSpPr>
          <p:nvPr>
            <p:ph type="pic" sz="quarter" idx="123"/>
          </p:nvPr>
        </p:nvSpPr>
        <p:spPr>
          <a:xfrm>
            <a:off x="1138396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4" name="Picture Placeholder 3">
            <a:extLst>
              <a:ext uri="{FF2B5EF4-FFF2-40B4-BE49-F238E27FC236}">
                <a16:creationId xmlns:a16="http://schemas.microsoft.com/office/drawing/2014/main" id="{3B4F1262-FE44-4A3A-82D5-7B4645E3B56B}"/>
              </a:ext>
            </a:extLst>
          </p:cNvPr>
          <p:cNvSpPr>
            <a:spLocks noGrp="1"/>
          </p:cNvSpPr>
          <p:nvPr>
            <p:ph type="pic" sz="quarter" idx="124"/>
          </p:nvPr>
        </p:nvSpPr>
        <p:spPr>
          <a:xfrm>
            <a:off x="26352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5" name="Picture Placeholder 3">
            <a:extLst>
              <a:ext uri="{FF2B5EF4-FFF2-40B4-BE49-F238E27FC236}">
                <a16:creationId xmlns:a16="http://schemas.microsoft.com/office/drawing/2014/main" id="{54EB9E2E-6DB6-4ACE-8906-7386589E626E}"/>
              </a:ext>
            </a:extLst>
          </p:cNvPr>
          <p:cNvSpPr>
            <a:spLocks noGrp="1"/>
          </p:cNvSpPr>
          <p:nvPr>
            <p:ph type="pic" sz="quarter" idx="125"/>
          </p:nvPr>
        </p:nvSpPr>
        <p:spPr>
          <a:xfrm>
            <a:off x="88132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6" name="Picture Placeholder 3">
            <a:extLst>
              <a:ext uri="{FF2B5EF4-FFF2-40B4-BE49-F238E27FC236}">
                <a16:creationId xmlns:a16="http://schemas.microsoft.com/office/drawing/2014/main" id="{0D784079-1370-46EC-A680-4794D9785233}"/>
              </a:ext>
            </a:extLst>
          </p:cNvPr>
          <p:cNvSpPr>
            <a:spLocks noGrp="1"/>
          </p:cNvSpPr>
          <p:nvPr>
            <p:ph type="pic" sz="quarter" idx="126"/>
          </p:nvPr>
        </p:nvSpPr>
        <p:spPr>
          <a:xfrm>
            <a:off x="149912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7" name="Picture Placeholder 3">
            <a:extLst>
              <a:ext uri="{FF2B5EF4-FFF2-40B4-BE49-F238E27FC236}">
                <a16:creationId xmlns:a16="http://schemas.microsoft.com/office/drawing/2014/main" id="{286050DF-F03B-41EE-9962-F9CC5173056B}"/>
              </a:ext>
            </a:extLst>
          </p:cNvPr>
          <p:cNvSpPr>
            <a:spLocks noGrp="1"/>
          </p:cNvSpPr>
          <p:nvPr>
            <p:ph type="pic" sz="quarter" idx="127"/>
          </p:nvPr>
        </p:nvSpPr>
        <p:spPr>
          <a:xfrm>
            <a:off x="211693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8" name="Picture Placeholder 3">
            <a:extLst>
              <a:ext uri="{FF2B5EF4-FFF2-40B4-BE49-F238E27FC236}">
                <a16:creationId xmlns:a16="http://schemas.microsoft.com/office/drawing/2014/main" id="{9646F6DE-C08A-4D11-AB97-4E3602D38A3A}"/>
              </a:ext>
            </a:extLst>
          </p:cNvPr>
          <p:cNvSpPr>
            <a:spLocks noGrp="1"/>
          </p:cNvSpPr>
          <p:nvPr>
            <p:ph type="pic" sz="quarter" idx="128"/>
          </p:nvPr>
        </p:nvSpPr>
        <p:spPr>
          <a:xfrm>
            <a:off x="273473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9" name="Picture Placeholder 3">
            <a:extLst>
              <a:ext uri="{FF2B5EF4-FFF2-40B4-BE49-F238E27FC236}">
                <a16:creationId xmlns:a16="http://schemas.microsoft.com/office/drawing/2014/main" id="{56E0D223-3251-4C49-88CD-4872E28BFCA6}"/>
              </a:ext>
            </a:extLst>
          </p:cNvPr>
          <p:cNvSpPr>
            <a:spLocks noGrp="1"/>
          </p:cNvSpPr>
          <p:nvPr>
            <p:ph type="pic" sz="quarter" idx="129"/>
          </p:nvPr>
        </p:nvSpPr>
        <p:spPr>
          <a:xfrm>
            <a:off x="335253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0" name="Picture Placeholder 3">
            <a:extLst>
              <a:ext uri="{FF2B5EF4-FFF2-40B4-BE49-F238E27FC236}">
                <a16:creationId xmlns:a16="http://schemas.microsoft.com/office/drawing/2014/main" id="{4D9A9F27-3F53-411A-B9E1-E95820D07551}"/>
              </a:ext>
            </a:extLst>
          </p:cNvPr>
          <p:cNvSpPr>
            <a:spLocks noGrp="1"/>
          </p:cNvSpPr>
          <p:nvPr>
            <p:ph type="pic" sz="quarter" idx="130"/>
          </p:nvPr>
        </p:nvSpPr>
        <p:spPr>
          <a:xfrm>
            <a:off x="397033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1" name="Picture Placeholder 3">
            <a:extLst>
              <a:ext uri="{FF2B5EF4-FFF2-40B4-BE49-F238E27FC236}">
                <a16:creationId xmlns:a16="http://schemas.microsoft.com/office/drawing/2014/main" id="{A394F9E7-0BF5-4E07-964E-17BB659FD27F}"/>
              </a:ext>
            </a:extLst>
          </p:cNvPr>
          <p:cNvSpPr>
            <a:spLocks noGrp="1"/>
          </p:cNvSpPr>
          <p:nvPr>
            <p:ph type="pic" sz="quarter" idx="131"/>
          </p:nvPr>
        </p:nvSpPr>
        <p:spPr>
          <a:xfrm>
            <a:off x="458813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2" name="Picture Placeholder 3">
            <a:extLst>
              <a:ext uri="{FF2B5EF4-FFF2-40B4-BE49-F238E27FC236}">
                <a16:creationId xmlns:a16="http://schemas.microsoft.com/office/drawing/2014/main" id="{2A80C605-4F4F-430F-9FD5-9B4AA176EB56}"/>
              </a:ext>
            </a:extLst>
          </p:cNvPr>
          <p:cNvSpPr>
            <a:spLocks noGrp="1"/>
          </p:cNvSpPr>
          <p:nvPr>
            <p:ph type="pic" sz="quarter" idx="132"/>
          </p:nvPr>
        </p:nvSpPr>
        <p:spPr>
          <a:xfrm>
            <a:off x="520594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3" name="Picture Placeholder 3">
            <a:extLst>
              <a:ext uri="{FF2B5EF4-FFF2-40B4-BE49-F238E27FC236}">
                <a16:creationId xmlns:a16="http://schemas.microsoft.com/office/drawing/2014/main" id="{42D636A3-CEC9-4532-8ABD-C7474A4C2709}"/>
              </a:ext>
            </a:extLst>
          </p:cNvPr>
          <p:cNvSpPr>
            <a:spLocks noGrp="1"/>
          </p:cNvSpPr>
          <p:nvPr>
            <p:ph type="pic" sz="quarter" idx="133"/>
          </p:nvPr>
        </p:nvSpPr>
        <p:spPr>
          <a:xfrm>
            <a:off x="582374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4" name="Picture Placeholder 3">
            <a:extLst>
              <a:ext uri="{FF2B5EF4-FFF2-40B4-BE49-F238E27FC236}">
                <a16:creationId xmlns:a16="http://schemas.microsoft.com/office/drawing/2014/main" id="{07C2C09A-C51B-4EB4-8A5F-9E91BB333FFD}"/>
              </a:ext>
            </a:extLst>
          </p:cNvPr>
          <p:cNvSpPr>
            <a:spLocks noGrp="1"/>
          </p:cNvSpPr>
          <p:nvPr>
            <p:ph type="pic" sz="quarter" idx="134"/>
          </p:nvPr>
        </p:nvSpPr>
        <p:spPr>
          <a:xfrm>
            <a:off x="644154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5" name="Picture Placeholder 3">
            <a:extLst>
              <a:ext uri="{FF2B5EF4-FFF2-40B4-BE49-F238E27FC236}">
                <a16:creationId xmlns:a16="http://schemas.microsoft.com/office/drawing/2014/main" id="{BD58E47F-2B7A-4998-867C-E0AE1E70C963}"/>
              </a:ext>
            </a:extLst>
          </p:cNvPr>
          <p:cNvSpPr>
            <a:spLocks noGrp="1"/>
          </p:cNvSpPr>
          <p:nvPr>
            <p:ph type="pic" sz="quarter" idx="135"/>
          </p:nvPr>
        </p:nvSpPr>
        <p:spPr>
          <a:xfrm>
            <a:off x="705934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6" name="Picture Placeholder 3">
            <a:extLst>
              <a:ext uri="{FF2B5EF4-FFF2-40B4-BE49-F238E27FC236}">
                <a16:creationId xmlns:a16="http://schemas.microsoft.com/office/drawing/2014/main" id="{14C05167-1827-41B5-B874-DA7BC8D36BA2}"/>
              </a:ext>
            </a:extLst>
          </p:cNvPr>
          <p:cNvSpPr>
            <a:spLocks noGrp="1"/>
          </p:cNvSpPr>
          <p:nvPr>
            <p:ph type="pic" sz="quarter" idx="136"/>
          </p:nvPr>
        </p:nvSpPr>
        <p:spPr>
          <a:xfrm>
            <a:off x="767714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7" name="Picture Placeholder 3">
            <a:extLst>
              <a:ext uri="{FF2B5EF4-FFF2-40B4-BE49-F238E27FC236}">
                <a16:creationId xmlns:a16="http://schemas.microsoft.com/office/drawing/2014/main" id="{FE578703-0F57-4215-B777-20EEF89A144E}"/>
              </a:ext>
            </a:extLst>
          </p:cNvPr>
          <p:cNvSpPr>
            <a:spLocks noGrp="1"/>
          </p:cNvSpPr>
          <p:nvPr>
            <p:ph type="pic" sz="quarter" idx="137"/>
          </p:nvPr>
        </p:nvSpPr>
        <p:spPr>
          <a:xfrm>
            <a:off x="829495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8" name="Picture Placeholder 3">
            <a:extLst>
              <a:ext uri="{FF2B5EF4-FFF2-40B4-BE49-F238E27FC236}">
                <a16:creationId xmlns:a16="http://schemas.microsoft.com/office/drawing/2014/main" id="{12969293-A09E-4EF3-A143-0909BF9C9AE9}"/>
              </a:ext>
            </a:extLst>
          </p:cNvPr>
          <p:cNvSpPr>
            <a:spLocks noGrp="1"/>
          </p:cNvSpPr>
          <p:nvPr>
            <p:ph type="pic" sz="quarter" idx="138"/>
          </p:nvPr>
        </p:nvSpPr>
        <p:spPr>
          <a:xfrm>
            <a:off x="891275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9" name="Picture Placeholder 3">
            <a:extLst>
              <a:ext uri="{FF2B5EF4-FFF2-40B4-BE49-F238E27FC236}">
                <a16:creationId xmlns:a16="http://schemas.microsoft.com/office/drawing/2014/main" id="{A941F7EB-C0FE-4F3A-8C94-29C2C19C0B04}"/>
              </a:ext>
            </a:extLst>
          </p:cNvPr>
          <p:cNvSpPr>
            <a:spLocks noGrp="1"/>
          </p:cNvSpPr>
          <p:nvPr>
            <p:ph type="pic" sz="quarter" idx="139"/>
          </p:nvPr>
        </p:nvSpPr>
        <p:spPr>
          <a:xfrm>
            <a:off x="953055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0" name="Picture Placeholder 3">
            <a:extLst>
              <a:ext uri="{FF2B5EF4-FFF2-40B4-BE49-F238E27FC236}">
                <a16:creationId xmlns:a16="http://schemas.microsoft.com/office/drawing/2014/main" id="{F2A3E907-342F-468A-A5D6-582845FC52B8}"/>
              </a:ext>
            </a:extLst>
          </p:cNvPr>
          <p:cNvSpPr>
            <a:spLocks noGrp="1"/>
          </p:cNvSpPr>
          <p:nvPr>
            <p:ph type="pic" sz="quarter" idx="140"/>
          </p:nvPr>
        </p:nvSpPr>
        <p:spPr>
          <a:xfrm>
            <a:off x="1014835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1" name="Picture Placeholder 3">
            <a:extLst>
              <a:ext uri="{FF2B5EF4-FFF2-40B4-BE49-F238E27FC236}">
                <a16:creationId xmlns:a16="http://schemas.microsoft.com/office/drawing/2014/main" id="{C2C98313-FF85-43C8-A8A1-8706D4DD9997}"/>
              </a:ext>
            </a:extLst>
          </p:cNvPr>
          <p:cNvSpPr>
            <a:spLocks noGrp="1"/>
          </p:cNvSpPr>
          <p:nvPr>
            <p:ph type="pic" sz="quarter" idx="141"/>
          </p:nvPr>
        </p:nvSpPr>
        <p:spPr>
          <a:xfrm>
            <a:off x="1076615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2" name="Picture Placeholder 3">
            <a:extLst>
              <a:ext uri="{FF2B5EF4-FFF2-40B4-BE49-F238E27FC236}">
                <a16:creationId xmlns:a16="http://schemas.microsoft.com/office/drawing/2014/main" id="{E4623E41-E61B-4B96-AFD6-72DF499DFB81}"/>
              </a:ext>
            </a:extLst>
          </p:cNvPr>
          <p:cNvSpPr>
            <a:spLocks noGrp="1"/>
          </p:cNvSpPr>
          <p:nvPr>
            <p:ph type="pic" sz="quarter" idx="142"/>
          </p:nvPr>
        </p:nvSpPr>
        <p:spPr>
          <a:xfrm>
            <a:off x="1138396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4" name="Picture Placeholder 3">
            <a:extLst>
              <a:ext uri="{FF2B5EF4-FFF2-40B4-BE49-F238E27FC236}">
                <a16:creationId xmlns:a16="http://schemas.microsoft.com/office/drawing/2014/main" id="{D5B1BD99-AFED-4B1F-8A06-8E024B506B41}"/>
              </a:ext>
            </a:extLst>
          </p:cNvPr>
          <p:cNvSpPr>
            <a:spLocks noGrp="1"/>
          </p:cNvSpPr>
          <p:nvPr>
            <p:ph type="pic" sz="quarter" idx="143"/>
          </p:nvPr>
        </p:nvSpPr>
        <p:spPr>
          <a:xfrm>
            <a:off x="26352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5" name="Picture Placeholder 3">
            <a:extLst>
              <a:ext uri="{FF2B5EF4-FFF2-40B4-BE49-F238E27FC236}">
                <a16:creationId xmlns:a16="http://schemas.microsoft.com/office/drawing/2014/main" id="{F14EFAF5-9ACD-47D2-9D60-55AC755ED5F6}"/>
              </a:ext>
            </a:extLst>
          </p:cNvPr>
          <p:cNvSpPr>
            <a:spLocks noGrp="1"/>
          </p:cNvSpPr>
          <p:nvPr>
            <p:ph type="pic" sz="quarter" idx="144"/>
          </p:nvPr>
        </p:nvSpPr>
        <p:spPr>
          <a:xfrm>
            <a:off x="88132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6" name="Picture Placeholder 3">
            <a:extLst>
              <a:ext uri="{FF2B5EF4-FFF2-40B4-BE49-F238E27FC236}">
                <a16:creationId xmlns:a16="http://schemas.microsoft.com/office/drawing/2014/main" id="{D7114E78-E981-481F-B946-9F1D22A3549D}"/>
              </a:ext>
            </a:extLst>
          </p:cNvPr>
          <p:cNvSpPr>
            <a:spLocks noGrp="1"/>
          </p:cNvSpPr>
          <p:nvPr>
            <p:ph type="pic" sz="quarter" idx="145"/>
          </p:nvPr>
        </p:nvSpPr>
        <p:spPr>
          <a:xfrm>
            <a:off x="149912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7" name="Picture Placeholder 3">
            <a:extLst>
              <a:ext uri="{FF2B5EF4-FFF2-40B4-BE49-F238E27FC236}">
                <a16:creationId xmlns:a16="http://schemas.microsoft.com/office/drawing/2014/main" id="{F33A395B-D3D7-43F2-A2F9-8B4D0A77D90A}"/>
              </a:ext>
            </a:extLst>
          </p:cNvPr>
          <p:cNvSpPr>
            <a:spLocks noGrp="1"/>
          </p:cNvSpPr>
          <p:nvPr>
            <p:ph type="pic" sz="quarter" idx="146"/>
          </p:nvPr>
        </p:nvSpPr>
        <p:spPr>
          <a:xfrm>
            <a:off x="211693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8" name="Picture Placeholder 3">
            <a:extLst>
              <a:ext uri="{FF2B5EF4-FFF2-40B4-BE49-F238E27FC236}">
                <a16:creationId xmlns:a16="http://schemas.microsoft.com/office/drawing/2014/main" id="{E740AC7B-34ED-4FB3-AB9B-DA89F31356B7}"/>
              </a:ext>
            </a:extLst>
          </p:cNvPr>
          <p:cNvSpPr>
            <a:spLocks noGrp="1"/>
          </p:cNvSpPr>
          <p:nvPr>
            <p:ph type="pic" sz="quarter" idx="147"/>
          </p:nvPr>
        </p:nvSpPr>
        <p:spPr>
          <a:xfrm>
            <a:off x="273473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49" name="Picture Placeholder 3">
            <a:extLst>
              <a:ext uri="{FF2B5EF4-FFF2-40B4-BE49-F238E27FC236}">
                <a16:creationId xmlns:a16="http://schemas.microsoft.com/office/drawing/2014/main" id="{E00CDCB4-8BDE-408E-A0A8-57EE4276F16B}"/>
              </a:ext>
            </a:extLst>
          </p:cNvPr>
          <p:cNvSpPr>
            <a:spLocks noGrp="1"/>
          </p:cNvSpPr>
          <p:nvPr>
            <p:ph type="pic" sz="quarter" idx="148"/>
          </p:nvPr>
        </p:nvSpPr>
        <p:spPr>
          <a:xfrm>
            <a:off x="335253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0" name="Picture Placeholder 3">
            <a:extLst>
              <a:ext uri="{FF2B5EF4-FFF2-40B4-BE49-F238E27FC236}">
                <a16:creationId xmlns:a16="http://schemas.microsoft.com/office/drawing/2014/main" id="{976DA504-426C-41AB-97D0-436310D4F9F8}"/>
              </a:ext>
            </a:extLst>
          </p:cNvPr>
          <p:cNvSpPr>
            <a:spLocks noGrp="1"/>
          </p:cNvSpPr>
          <p:nvPr>
            <p:ph type="pic" sz="quarter" idx="149"/>
          </p:nvPr>
        </p:nvSpPr>
        <p:spPr>
          <a:xfrm>
            <a:off x="397033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1" name="Picture Placeholder 3">
            <a:extLst>
              <a:ext uri="{FF2B5EF4-FFF2-40B4-BE49-F238E27FC236}">
                <a16:creationId xmlns:a16="http://schemas.microsoft.com/office/drawing/2014/main" id="{E8F82A07-9276-4CA3-8922-D4361C9F6023}"/>
              </a:ext>
            </a:extLst>
          </p:cNvPr>
          <p:cNvSpPr>
            <a:spLocks noGrp="1"/>
          </p:cNvSpPr>
          <p:nvPr>
            <p:ph type="pic" sz="quarter" idx="150"/>
          </p:nvPr>
        </p:nvSpPr>
        <p:spPr>
          <a:xfrm>
            <a:off x="458813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2" name="Picture Placeholder 3">
            <a:extLst>
              <a:ext uri="{FF2B5EF4-FFF2-40B4-BE49-F238E27FC236}">
                <a16:creationId xmlns:a16="http://schemas.microsoft.com/office/drawing/2014/main" id="{343C05C6-B5A3-469D-B24B-5ABD5A75F88E}"/>
              </a:ext>
            </a:extLst>
          </p:cNvPr>
          <p:cNvSpPr>
            <a:spLocks noGrp="1"/>
          </p:cNvSpPr>
          <p:nvPr>
            <p:ph type="pic" sz="quarter" idx="151"/>
          </p:nvPr>
        </p:nvSpPr>
        <p:spPr>
          <a:xfrm>
            <a:off x="520594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3" name="Picture Placeholder 3">
            <a:extLst>
              <a:ext uri="{FF2B5EF4-FFF2-40B4-BE49-F238E27FC236}">
                <a16:creationId xmlns:a16="http://schemas.microsoft.com/office/drawing/2014/main" id="{85BF6D52-4D8B-41D6-8757-45A03D950565}"/>
              </a:ext>
            </a:extLst>
          </p:cNvPr>
          <p:cNvSpPr>
            <a:spLocks noGrp="1"/>
          </p:cNvSpPr>
          <p:nvPr>
            <p:ph type="pic" sz="quarter" idx="152"/>
          </p:nvPr>
        </p:nvSpPr>
        <p:spPr>
          <a:xfrm>
            <a:off x="582374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4" name="Picture Placeholder 3">
            <a:extLst>
              <a:ext uri="{FF2B5EF4-FFF2-40B4-BE49-F238E27FC236}">
                <a16:creationId xmlns:a16="http://schemas.microsoft.com/office/drawing/2014/main" id="{1F4A6CD7-0B20-4C90-B26F-05EA65C02768}"/>
              </a:ext>
            </a:extLst>
          </p:cNvPr>
          <p:cNvSpPr>
            <a:spLocks noGrp="1"/>
          </p:cNvSpPr>
          <p:nvPr>
            <p:ph type="pic" sz="quarter" idx="153"/>
          </p:nvPr>
        </p:nvSpPr>
        <p:spPr>
          <a:xfrm>
            <a:off x="644154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5" name="Picture Placeholder 3">
            <a:extLst>
              <a:ext uri="{FF2B5EF4-FFF2-40B4-BE49-F238E27FC236}">
                <a16:creationId xmlns:a16="http://schemas.microsoft.com/office/drawing/2014/main" id="{A0864688-983B-4ABD-A48A-A82BEC3138A8}"/>
              </a:ext>
            </a:extLst>
          </p:cNvPr>
          <p:cNvSpPr>
            <a:spLocks noGrp="1"/>
          </p:cNvSpPr>
          <p:nvPr>
            <p:ph type="pic" sz="quarter" idx="154"/>
          </p:nvPr>
        </p:nvSpPr>
        <p:spPr>
          <a:xfrm>
            <a:off x="705934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6" name="Picture Placeholder 3">
            <a:extLst>
              <a:ext uri="{FF2B5EF4-FFF2-40B4-BE49-F238E27FC236}">
                <a16:creationId xmlns:a16="http://schemas.microsoft.com/office/drawing/2014/main" id="{7F7AF68B-8654-4E15-958F-FCB0CF09190B}"/>
              </a:ext>
            </a:extLst>
          </p:cNvPr>
          <p:cNvSpPr>
            <a:spLocks noGrp="1"/>
          </p:cNvSpPr>
          <p:nvPr>
            <p:ph type="pic" sz="quarter" idx="155"/>
          </p:nvPr>
        </p:nvSpPr>
        <p:spPr>
          <a:xfrm>
            <a:off x="767714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7" name="Picture Placeholder 3">
            <a:extLst>
              <a:ext uri="{FF2B5EF4-FFF2-40B4-BE49-F238E27FC236}">
                <a16:creationId xmlns:a16="http://schemas.microsoft.com/office/drawing/2014/main" id="{A38EEF11-F9F5-4101-A820-5620C22FD88C}"/>
              </a:ext>
            </a:extLst>
          </p:cNvPr>
          <p:cNvSpPr>
            <a:spLocks noGrp="1"/>
          </p:cNvSpPr>
          <p:nvPr>
            <p:ph type="pic" sz="quarter" idx="156"/>
          </p:nvPr>
        </p:nvSpPr>
        <p:spPr>
          <a:xfrm>
            <a:off x="829495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8" name="Picture Placeholder 3">
            <a:extLst>
              <a:ext uri="{FF2B5EF4-FFF2-40B4-BE49-F238E27FC236}">
                <a16:creationId xmlns:a16="http://schemas.microsoft.com/office/drawing/2014/main" id="{AD6D0E24-F5F0-4099-A04F-1221D594177A}"/>
              </a:ext>
            </a:extLst>
          </p:cNvPr>
          <p:cNvSpPr>
            <a:spLocks noGrp="1"/>
          </p:cNvSpPr>
          <p:nvPr>
            <p:ph type="pic" sz="quarter" idx="157"/>
          </p:nvPr>
        </p:nvSpPr>
        <p:spPr>
          <a:xfrm>
            <a:off x="891275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59" name="Picture Placeholder 3">
            <a:extLst>
              <a:ext uri="{FF2B5EF4-FFF2-40B4-BE49-F238E27FC236}">
                <a16:creationId xmlns:a16="http://schemas.microsoft.com/office/drawing/2014/main" id="{75A17AAE-D26E-4424-ABC7-19F8409C7D6B}"/>
              </a:ext>
            </a:extLst>
          </p:cNvPr>
          <p:cNvSpPr>
            <a:spLocks noGrp="1"/>
          </p:cNvSpPr>
          <p:nvPr>
            <p:ph type="pic" sz="quarter" idx="158"/>
          </p:nvPr>
        </p:nvSpPr>
        <p:spPr>
          <a:xfrm>
            <a:off x="953055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63" name="Title 1">
            <a:extLst>
              <a:ext uri="{FF2B5EF4-FFF2-40B4-BE49-F238E27FC236}">
                <a16:creationId xmlns:a16="http://schemas.microsoft.com/office/drawing/2014/main" id="{26D2860D-F1A7-4AB0-8335-949E89DF3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49" cy="453444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FE2426D0-A109-2E4E-802B-82E0DB920266}"/>
              </a:ext>
            </a:extLst>
          </p:cNvPr>
          <p:cNvCxnSpPr>
            <a:cxnSpLocks/>
          </p:cNvCxnSpPr>
          <p:nvPr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Picture Placeholder 3">
            <a:extLst>
              <a:ext uri="{FF2B5EF4-FFF2-40B4-BE49-F238E27FC236}">
                <a16:creationId xmlns:a16="http://schemas.microsoft.com/office/drawing/2014/main" id="{139E1FDB-7A45-654F-A9D4-C8DDF84FD9C5}"/>
              </a:ext>
            </a:extLst>
          </p:cNvPr>
          <p:cNvSpPr>
            <a:spLocks noGrp="1"/>
          </p:cNvSpPr>
          <p:nvPr>
            <p:ph type="pic" sz="quarter" idx="159"/>
          </p:nvPr>
        </p:nvSpPr>
        <p:spPr>
          <a:xfrm>
            <a:off x="1014407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62" name="Picture Placeholder 3">
            <a:extLst>
              <a:ext uri="{FF2B5EF4-FFF2-40B4-BE49-F238E27FC236}">
                <a16:creationId xmlns:a16="http://schemas.microsoft.com/office/drawing/2014/main" id="{7B3C680E-821E-154C-9D4E-B799F54D596A}"/>
              </a:ext>
            </a:extLst>
          </p:cNvPr>
          <p:cNvSpPr>
            <a:spLocks noGrp="1"/>
          </p:cNvSpPr>
          <p:nvPr>
            <p:ph type="pic" sz="quarter" idx="160"/>
          </p:nvPr>
        </p:nvSpPr>
        <p:spPr>
          <a:xfrm>
            <a:off x="1076187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64" name="Picture Placeholder 3">
            <a:extLst>
              <a:ext uri="{FF2B5EF4-FFF2-40B4-BE49-F238E27FC236}">
                <a16:creationId xmlns:a16="http://schemas.microsoft.com/office/drawing/2014/main" id="{4C41A32D-6F5A-734B-BB38-488440DB6B96}"/>
              </a:ext>
            </a:extLst>
          </p:cNvPr>
          <p:cNvSpPr>
            <a:spLocks noGrp="1"/>
          </p:cNvSpPr>
          <p:nvPr>
            <p:ph type="pic" sz="quarter" idx="161"/>
          </p:nvPr>
        </p:nvSpPr>
        <p:spPr>
          <a:xfrm>
            <a:off x="1137967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318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1 Logo Clo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EB5448E-2985-4A5A-BEF7-1CE29045550E}"/>
              </a:ext>
            </a:extLst>
          </p:cNvPr>
          <p:cNvSpPr/>
          <p:nvPr/>
        </p:nvSpPr>
        <p:spPr>
          <a:xfrm>
            <a:off x="3345603" y="3082973"/>
            <a:ext cx="5500795" cy="692054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41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2 Logo Clo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0D1DA7C-EBB7-4573-874F-0F88E1514C22}"/>
              </a:ext>
            </a:extLst>
          </p:cNvPr>
          <p:cNvSpPr/>
          <p:nvPr/>
        </p:nvSpPr>
        <p:spPr>
          <a:xfrm>
            <a:off x="3345603" y="3082973"/>
            <a:ext cx="5500795" cy="692054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213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BDE86-22AC-4D1B-6EA3-F8EB148BD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DDA2D0-79DB-99E3-12AC-B7E42964C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6C088-9EBE-18F0-B8B4-234750CBF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41344-0D86-5963-55F6-398DD9A3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F46DD-3424-6858-2E32-DBEE27540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1781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E0C9E-4B14-710E-822C-7BAA479DD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DB1C5F-7DBE-6BE0-6CB2-EE4839A59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A846A-2B60-1D3B-0445-0C6E78A91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E7A5C-828E-F21D-E9A9-4583456F4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06A26-EEE0-89E6-95CA-737BC157C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6229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2 Divider (White/Green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XX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6521A19-BA01-4073-A3B0-FD772558F1BE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168923C4-14C3-4ED5-9708-F848B346B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225222CA-3495-4FB5-B534-C7A2BB2144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9994CE16-B59A-46F0-9244-5BCB24ABB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7312437B-871B-4C33-810B-ED91206C4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2E791E29-35CA-4308-BC50-B00FD0A8F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62E6A24-B102-4D0E-A0D0-D0A970B2C473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CE84C17-83FC-D24C-9D8A-7C29F91A09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1AF4F955-527E-E849-896C-5D66C5994A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519C4A-59B9-D449-AAFE-EE878AB04AE6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98966F03-5D9E-6D4A-B532-D763CE9DB8D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2C894DDE-1D91-7B4F-9833-233D9BFEB66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4968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FD99-5D32-5310-69C7-FE0954C6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669C5-CFBC-2C75-44BD-838493E5C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36AB6-B3D7-7933-CFAE-C68966C1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E1D44-B239-50A1-68F7-311A6F627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F0E5D-9F20-E683-6200-B488B7A66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1184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6B0F-FF52-7C6D-A20F-0A806778D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88695-40D7-4BAF-05C6-9969FE4A74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FB40B-0F43-1FDA-2DE5-B4C564FD1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B02B4-966C-3A44-BD0E-3A18002BE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CDE43E-7FD4-18D1-F1C6-B62BD8CF0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6E6D97-9B4D-9C84-B4D8-FD6491D71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0274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CA163-D728-4522-AD24-E59708DC9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E6AD6-B5BA-223B-E48A-D3B151744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1D93C2-D829-CFBA-2515-C53CE6D858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125984-D789-C36B-C6F3-723B7EB2DB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2B5DEC-3036-046A-647D-B53ACAC5DD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3A68E1-C865-9A5C-704E-90D67835E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432446-2888-229A-1B08-9BAECE5DB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495373-3EAB-C1C3-537C-3D41F3602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88139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EA531-3A66-83B0-C9BD-D30FD4ED9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EA5E95-DB9E-DD19-5606-34F751D3E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C00B8B-E791-52D0-6540-9849BF047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B9430-D26E-87AD-E76E-9D1FF72FA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01403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A72BB1-232D-B1EF-BE1E-67E4D1529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9F7C40-D91D-17ED-E81A-EA640F759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683FF-9A75-2DF7-97F8-B02D449F0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90873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23572-3688-E57A-C209-2808B1B05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20B1F-728C-A148-F049-AF796AEE9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665C5D-F5B2-3F44-729A-85405364B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96BE7-7410-4DD3-BD0B-239828B9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522783-FFE3-F766-9907-B4FC9CB7C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E70E05-560B-EE89-90A3-D772802C1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08027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D01B0-F35A-FF30-C3D9-EFAD4761F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4AEE0C-E570-A448-BD44-744B777BBE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679A9D-9F94-CFDD-B802-E32369E6A7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4ED59-FBD1-D9BE-E249-862A85CD1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9934EA-4051-91F2-4BC8-FB870DF7A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AE4AD0-2E67-4943-F110-702DE1D1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3109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F924E-C4DD-AAA2-FBCE-C34127AAC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AEDA23-2FCA-0EB7-C853-01262863EA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042C0-0872-769E-1EE3-238F945E0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6F3FD-A128-4AEE-243A-469F05CD1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4A3B1-1D82-A35B-EFD7-AC90B14F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56146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1B34A9-C7FD-E3C9-A8A0-7793E32B18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2BCACF-5DB8-EE7E-2732-8BEEBCFFE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A8A0E-975F-A0D3-1F4B-27272B05D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FDAEC-77FF-5871-3899-7AB883E9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3FBF3-2982-8124-3A59-3EAB78748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58067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4A520-0AB0-D794-9FF0-FB162E68DD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104791-1329-CA92-A339-4BF6EE121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31E40-60D1-4B68-A6BD-ADDD714AF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777DB-5208-19B9-075D-6AF276F5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FA88F-922C-D606-1945-2A9549E01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04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3 Divider (Whit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6"/>
            <a:ext cx="4391024" cy="433128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82A618-B84A-5B4D-B849-A09461853857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A6A4B1AA-9440-3B40-A375-198BD2F20873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D006659B-806F-304C-B8EE-6CAE28EC1B0F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74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931C1-7D69-BAD0-49A1-9B26507F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7CF47-0174-B038-2C2F-01CB2C562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3B46D-7202-F335-BBEC-974E57478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F6CF60-84BF-78FA-FCF7-F09D1E174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C6915-21CC-B0CE-0FBF-D450F3C06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00301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FABED-FB79-881F-8FB9-9BF9E3BAC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04FE4-3AB4-9F62-9F4D-E9D0BAFA7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79F2F-BBE2-3AD2-E1C4-091B9C3C4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2A999-E54F-0D09-D8D8-B7CA7116A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CAC9F-AD45-3D16-4925-D96966FA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752879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938D-B0F2-8F49-DC7E-09B0D34A5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4E3D6-0CA5-5F8F-656B-88F6C09339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72950-F24D-FA56-C1B2-DE5E7C2D3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C7898-BAC4-0DE5-E507-FFE2DA459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98BFC-3061-A835-968A-5C5086958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B3009-1DFA-32E3-5740-90160001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53347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78546-E5A9-C9E4-2347-F1D6EB0DA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231B5-305D-97C0-2839-22705BCC2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3BA705-A0C3-90E2-84C5-85C20F347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94C922-7E81-3238-82D7-6A97290BA2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EAC131-6ED1-0F4A-EFD9-6A31528ED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B28AC1-1106-4538-052F-7A4D97673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FE19B-73F3-977F-F922-8D98520FD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5D0E50-E3A5-779C-AFFE-2ECDD450F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10055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CCFA-5EF5-A68E-3F5A-242487D91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E21BD7-BCD5-F32A-46F6-7CA395AB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0378E7-7D05-B0E7-3EE6-A18A06DF7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2C5F6B-4404-E4B7-E581-27F510CC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5409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DD5333-BEB4-0E09-460C-2B165E9AC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61D379-1B32-AA60-B090-93C64E31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34164C-75D4-2992-0330-D40CF65A7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478818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0AD01-28F5-D7D1-88F6-A249D3B77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3B225-D12B-3E30-808F-47C20B253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CCB3B4-D5F0-B32E-A882-10DCC317B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B635E1-B8A8-6C22-F8FB-4974340AF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F581BE-0882-65E5-61A1-751BD0CC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31846A-297C-EA62-7A53-9EA0CA9CD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15804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900E2-C48E-DE32-EFDA-790280728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B0043A-1416-8757-EBBF-FF27CB841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F68A2-9EF5-5058-37A1-948EEBF2A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2BE47A-86B5-AF93-F3B3-7639796B8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B95037-92B3-90F4-801E-D95B1E607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E03EC-58F6-9BEE-CD7C-4CB2FAC5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2853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B0EDC-2F1D-CB17-7383-A52F2A3BE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826CAF-4833-3353-F4A2-1C0E72887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A30AB-EEFF-CB41-4026-ECECF0C14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6D728-C80F-1922-D4DF-0E2816A01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FD65B-1EC3-AA12-3E59-E778E2514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61222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5262D0-807D-BE6C-5942-5822D5DE0B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AE56-5E4C-D542-53E2-D28972664B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63CF2-EFAD-F347-6EF9-80D4EA34A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22A46-CE78-15C9-AA95-BE2CA33D3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5F098-7370-61EF-52B2-043569BD9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774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1 Agenda (White/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5653088" cy="1008064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339" y="2038812"/>
            <a:ext cx="11637962" cy="41984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01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02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03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04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05	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7BDFF-AA9D-F949-A66D-214417C3A4A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2872B543-34FC-1841-BC83-16C2DAE30F74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CE81E9DF-7130-4546-BF18-4683EA8B3F3C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40938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1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3525" y="1782234"/>
            <a:ext cx="7691438" cy="1462087"/>
          </a:xfrm>
        </p:spPr>
        <p:txBody>
          <a:bodyPr anchor="b" anchorCtr="0"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3525" y="3608388"/>
            <a:ext cx="7691438" cy="1462087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Presentation description / </a:t>
            </a:r>
            <a:br>
              <a:rPr lang="en-GB"/>
            </a:br>
            <a:r>
              <a:rPr lang="en-GB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5187277"/>
            <a:ext cx="7691438" cy="581698"/>
          </a:xfrm>
        </p:spPr>
        <p:txBody>
          <a:bodyPr wrap="square"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Presenter name</a:t>
            </a:r>
          </a:p>
          <a:p>
            <a:pPr lvl="0"/>
            <a:r>
              <a:rPr lang="en-GB"/>
              <a:t>Title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7DC9E1A-9CB0-4713-A7A7-37669D880768}"/>
              </a:ext>
            </a:extLst>
          </p:cNvPr>
          <p:cNvSpPr/>
          <p:nvPr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601C35-226E-4852-A54E-33710096F8CF}"/>
              </a:ext>
            </a:extLst>
          </p:cNvPr>
          <p:cNvGrpSpPr/>
          <p:nvPr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3EB222D-C693-47B0-91C1-407664319F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A5D6CA3A-E963-4600-AE9A-37391BC00D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A62B609F-DB0F-422F-999A-6746321CD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EE2627BC-FB6C-4DE9-8C66-FF75C2ABC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20F319E-08D4-4CDF-8C17-953260FFD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B1C1A4B-EB3C-E14C-A722-997548E33459}"/>
              </a:ext>
            </a:extLst>
          </p:cNvPr>
          <p:cNvGrpSpPr/>
          <p:nvPr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F782603F-A068-4B43-AFA0-53B58D894959}"/>
                </a:ext>
              </a:extLst>
            </p:cNvPr>
            <p:cNvSpPr/>
            <p:nvPr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DD444DDC-07BC-674A-9F9D-EEB7357A7B2D}"/>
                </a:ext>
              </a:extLst>
            </p:cNvPr>
            <p:cNvSpPr/>
            <p:nvPr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6277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3525" y="1449389"/>
            <a:ext cx="11664950" cy="47878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>
              <a:spcBef>
                <a:spcPts val="750"/>
              </a:spcBef>
            </a:pPr>
            <a:r>
              <a:rPr lang="en-AU"/>
              <a:t>Level 1 bullet 23pt Arial, round bullet</a:t>
            </a:r>
          </a:p>
          <a:p>
            <a:pPr lvl="2"/>
            <a:r>
              <a:rPr lang="en-AU"/>
              <a:t>Level 2 bullet 19pt Arial, dash bullet</a:t>
            </a:r>
          </a:p>
          <a:p>
            <a:pPr lvl="3"/>
            <a:r>
              <a:rPr lang="en-AU"/>
              <a:t>Level 3 bullet 17pt Arial, square bullet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2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62" r:id="rId8"/>
    <p:sldLayoutId id="2147483939" r:id="rId9"/>
    <p:sldLayoutId id="2147483941" r:id="rId10"/>
    <p:sldLayoutId id="2147483943" r:id="rId11"/>
    <p:sldLayoutId id="2147483944" r:id="rId12"/>
    <p:sldLayoutId id="2147483995" r:id="rId13"/>
    <p:sldLayoutId id="2147483947" r:id="rId14"/>
    <p:sldLayoutId id="2147483950" r:id="rId15"/>
    <p:sldLayoutId id="2147483961" r:id="rId16"/>
    <p:sldLayoutId id="2147483993" r:id="rId17"/>
    <p:sldLayoutId id="2147483994" r:id="rId18"/>
    <p:sldLayoutId id="2147483998" r:id="rId19"/>
    <p:sldLayoutId id="2147483992" r:id="rId20"/>
    <p:sldLayoutId id="2147483804" r:id="rId21"/>
    <p:sldLayoutId id="2147483964" r:id="rId22"/>
    <p:sldLayoutId id="2147483827" r:id="rId23"/>
    <p:sldLayoutId id="2147483999" r:id="rId24"/>
    <p:sldLayoutId id="2147483826" r:id="rId25"/>
    <p:sldLayoutId id="2147483965" r:id="rId26"/>
    <p:sldLayoutId id="2147483825" r:id="rId27"/>
    <p:sldLayoutId id="2147484000" r:id="rId28"/>
    <p:sldLayoutId id="2147483828" r:id="rId29"/>
    <p:sldLayoutId id="2147484001" r:id="rId30"/>
    <p:sldLayoutId id="2147483829" r:id="rId31"/>
    <p:sldLayoutId id="2147484002" r:id="rId32"/>
    <p:sldLayoutId id="2147483830" r:id="rId33"/>
    <p:sldLayoutId id="2147484003" r:id="rId34"/>
    <p:sldLayoutId id="2147483831" r:id="rId35"/>
    <p:sldLayoutId id="2147484004" r:id="rId36"/>
    <p:sldLayoutId id="2147483832" r:id="rId37"/>
    <p:sldLayoutId id="2147484005" r:id="rId38"/>
    <p:sldLayoutId id="2147483833" r:id="rId39"/>
    <p:sldLayoutId id="2147484006" r:id="rId40"/>
    <p:sldLayoutId id="2147483834" r:id="rId41"/>
    <p:sldLayoutId id="2147484007" r:id="rId42"/>
    <p:sldLayoutId id="2147483835" r:id="rId43"/>
    <p:sldLayoutId id="2147483836" r:id="rId44"/>
    <p:sldLayoutId id="2147483937" r:id="rId45"/>
    <p:sldLayoutId id="2147483973" r:id="rId46"/>
    <p:sldLayoutId id="2147483837" r:id="rId47"/>
    <p:sldLayoutId id="2147483975" r:id="rId48"/>
    <p:sldLayoutId id="2147483838" r:id="rId49"/>
    <p:sldLayoutId id="2147483967" r:id="rId50"/>
    <p:sldLayoutId id="2147483839" r:id="rId51"/>
    <p:sldLayoutId id="2147483969" r:id="rId52"/>
    <p:sldLayoutId id="2147483840" r:id="rId53"/>
    <p:sldLayoutId id="2147483971" r:id="rId54"/>
    <p:sldLayoutId id="2147483841" r:id="rId55"/>
    <p:sldLayoutId id="2147483824" r:id="rId56"/>
    <p:sldLayoutId id="2147483954" r:id="rId57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baseline="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1pPr>
      <a:lvl2pPr marL="355600" indent="-355600" algn="l" defTabSz="914400" rtl="0" eaLnBrk="1" latinLnBrk="0" hangingPunct="1">
        <a:lnSpc>
          <a:spcPct val="90000"/>
        </a:lnSpc>
        <a:spcBef>
          <a:spcPts val="500"/>
        </a:spcBef>
        <a:buFont typeface="System Font"/>
        <a:buChar char="–"/>
        <a:tabLst/>
        <a:defRPr sz="2500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0">
          <p15:clr>
            <a:srgbClr val="F26B43"/>
          </p15:clr>
        </p15:guide>
        <p15:guide id="4" pos="166">
          <p15:clr>
            <a:srgbClr val="F26B43"/>
          </p15:clr>
        </p15:guide>
        <p15:guide id="5" pos="3727">
          <p15:clr>
            <a:srgbClr val="F26B43"/>
          </p15:clr>
        </p15:guide>
        <p15:guide id="6" pos="2071">
          <p15:clr>
            <a:srgbClr val="F26B43"/>
          </p15:clr>
        </p15:guide>
        <p15:guide id="7" pos="7514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  <p15:guide id="11" pos="3953">
          <p15:clr>
            <a:srgbClr val="F26B43"/>
          </p15:clr>
        </p15:guide>
        <p15:guide id="12" pos="1844">
          <p15:clr>
            <a:srgbClr val="F26B43"/>
          </p15:clr>
        </p15:guide>
        <p15:guide id="13" pos="5836">
          <p15:clr>
            <a:srgbClr val="F26B43"/>
          </p15:clr>
        </p15:guide>
        <p15:guide id="14" pos="5609">
          <p15:clr>
            <a:srgbClr val="F26B43"/>
          </p15:clr>
        </p15:guide>
        <p15:guide id="16" orient="horz" pos="686">
          <p15:clr>
            <a:srgbClr val="F26B43"/>
          </p15:clr>
        </p15:guide>
        <p15:guide id="17" orient="horz" pos="2047">
          <p15:clr>
            <a:srgbClr val="F26B43"/>
          </p15:clr>
        </p15:guide>
        <p15:guide id="18" orient="horz" pos="2273">
          <p15:clr>
            <a:srgbClr val="F26B43"/>
          </p15:clr>
        </p15:guide>
        <p15:guide id="19" pos="2683">
          <p15:clr>
            <a:srgbClr val="5ACBF0"/>
          </p15:clr>
        </p15:guide>
        <p15:guide id="20" pos="2457">
          <p15:clr>
            <a:srgbClr val="5ACBF0"/>
          </p15:clr>
        </p15:guide>
        <p15:guide id="21" pos="4997">
          <p15:clr>
            <a:srgbClr val="5ACBF0"/>
          </p15:clr>
        </p15:guide>
        <p15:guide id="22" pos="5223">
          <p15:clr>
            <a:srgbClr val="5ACBF0"/>
          </p15:clr>
        </p15:guide>
        <p15:guide id="24" orient="horz" pos="913">
          <p15:clr>
            <a:srgbClr val="F26B43"/>
          </p15:clr>
        </p15:guide>
        <p15:guide id="25" orient="horz" pos="278">
          <p15:clr>
            <a:srgbClr val="F26B43"/>
          </p15:clr>
        </p15:guide>
        <p15:guide id="26" orient="horz" pos="392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ED5DC4-0375-2B83-70E8-D693BA131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83E63-B362-4FE1-61CD-EC484D127E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BEEAF-06B6-A3B2-6B78-0FEA7FF0C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488B2-B824-473A-8E1D-4B1C2E2CAF90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7BC75-588A-C7D2-B271-BC2BA6711A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91D3D-A420-4713-B960-B5603E538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864AC-24E6-4502-89A7-D3EE4AE119E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387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08E368-E1F3-D17C-97A8-F92973C0A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5AF46-1D79-61CF-EBBC-244DFEA50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61CEE-D97E-0876-DD7A-01C2806465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6DAC8-ACD2-41A8-8FB6-898D9C785066}" type="datetimeFigureOut">
              <a:rPr lang="it-IT" smtClean="0"/>
              <a:t>31/01/2025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4F606-2511-03D0-498F-63C8B436EB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7BB2B-EB37-7AD4-D7F3-1A54218A2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D4B69-8C6E-44F6-B66C-849997C2D6D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1709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772D3A-4692-4C9B-AB7F-4E8BAB108D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46" y="1672936"/>
            <a:ext cx="8214553" cy="2471681"/>
          </a:xfrm>
        </p:spPr>
        <p:txBody>
          <a:bodyPr>
            <a:noAutofit/>
          </a:bodyPr>
          <a:lstStyle/>
          <a:p>
            <a:r>
              <a:rPr lang="it-IT" sz="3900" dirty="0"/>
              <a:t>Aggiornamento Analisi di Rischio sanitario ambientale ai sensi del D.lgs.152/06 e s.m.i a seguito della CdS del 19/12/24 e del Tavolo Tecnico del 21/01/25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996A6D-F6D4-4957-8890-2D41F470AF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552" y="4524110"/>
            <a:ext cx="7691438" cy="1462087"/>
          </a:xfrm>
        </p:spPr>
        <p:txBody>
          <a:bodyPr/>
          <a:lstStyle/>
          <a:p>
            <a:r>
              <a:rPr lang="it-IT" dirty="0"/>
              <a:t>Sito ex-Miteni - Trissino (VI)</a:t>
            </a:r>
          </a:p>
          <a:p>
            <a:endParaRPr lang="it-IT" dirty="0"/>
          </a:p>
          <a:p>
            <a:r>
              <a:rPr lang="it-IT" dirty="0"/>
              <a:t>31 Gennaio 2025</a:t>
            </a:r>
          </a:p>
        </p:txBody>
      </p:sp>
    </p:spTree>
    <p:extLst>
      <p:ext uri="{BB962C8B-B14F-4D97-AF65-F5344CB8AC3E}">
        <p14:creationId xmlns:p14="http://schemas.microsoft.com/office/powerpoint/2010/main" val="3701416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2A4D9-88CD-3F60-8D69-2E379B9DD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1FAADA-F762-8138-3EBD-04101FBFA0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583798"/>
          </a:xfrm>
        </p:spPr>
        <p:txBody>
          <a:bodyPr/>
          <a:lstStyle/>
          <a:p>
            <a:r>
              <a:rPr lang="it-IT" dirty="0"/>
              <a:t>Punti 2 e 3. Suolo superficiale – sommatoria PFAS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2AEDD7-69BC-497C-750E-BB840821626C}"/>
              </a:ext>
            </a:extLst>
          </p:cNvPr>
          <p:cNvSpPr txBox="1"/>
          <p:nvPr/>
        </p:nvSpPr>
        <p:spPr>
          <a:xfrm>
            <a:off x="9377111" y="1040438"/>
            <a:ext cx="25662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Nella sommatoria PFAS sono inclusi anche GenX e C6O4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In caso di valori non rilevati è stata posta la concentrazione rappresentativa pari al limite stesso (approccio  </a:t>
            </a:r>
            <a:r>
              <a:rPr lang="it-IT" i="1" dirty="0">
                <a:solidFill>
                  <a:schemeClr val="bg1"/>
                </a:solidFill>
              </a:rPr>
              <a:t>upper –</a:t>
            </a:r>
            <a:r>
              <a:rPr lang="it-IT" i="1" dirty="0" err="1">
                <a:solidFill>
                  <a:schemeClr val="bg1"/>
                </a:solidFill>
              </a:rPr>
              <a:t>bound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B8388C93-5293-B274-768B-FE1C0C87CDFC}"/>
              </a:ext>
            </a:extLst>
          </p:cNvPr>
          <p:cNvSpPr txBox="1"/>
          <p:nvPr/>
        </p:nvSpPr>
        <p:spPr>
          <a:xfrm>
            <a:off x="3913799" y="2080382"/>
            <a:ext cx="1767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bg1"/>
                </a:solidFill>
              </a:rPr>
              <a:t>Somma </a:t>
            </a:r>
          </a:p>
          <a:p>
            <a:pPr algn="ctr"/>
            <a:r>
              <a:rPr lang="it-IT" sz="1200">
                <a:solidFill>
                  <a:schemeClr val="bg1"/>
                </a:solidFill>
              </a:rPr>
              <a:t>PFAS</a:t>
            </a:r>
          </a:p>
          <a:p>
            <a:pPr algn="ctr"/>
            <a:r>
              <a:rPr lang="it-IT" sz="1200">
                <a:solidFill>
                  <a:schemeClr val="bg1"/>
                </a:solidFill>
              </a:rPr>
              <a:t>(mg/kg)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629DDC-05F9-E505-94F5-9BD6B4453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995" y="2957493"/>
            <a:ext cx="1034107" cy="30490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6988A6-161C-8CCB-3672-D10880263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518" y="918463"/>
            <a:ext cx="3568593" cy="5754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5E69C0-C8C8-A9C0-2809-9634C4321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73" y="918369"/>
            <a:ext cx="3392707" cy="575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5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84A9D-7926-B9BC-C0FA-70AEFDF1D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8C6AED-C48D-B5F8-2D38-42F5FC754F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4" y="441328"/>
            <a:ext cx="7165976" cy="480094"/>
          </a:xfrm>
        </p:spPr>
        <p:txBody>
          <a:bodyPr/>
          <a:lstStyle/>
          <a:p>
            <a:r>
              <a:rPr lang="it-IT" dirty="0"/>
              <a:t>Punti 2 e 3. Suolo profondo – sommatoria PFAS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B0118C-6A11-EEE0-D14E-3503B71A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705" y="921422"/>
            <a:ext cx="3344257" cy="5751313"/>
          </a:xfrm>
          <a:prstGeom prst="rect">
            <a:avLst/>
          </a:prstGeom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id="{0BD332DD-F6B5-9D96-9ECA-C9D94EE756D2}"/>
              </a:ext>
            </a:extLst>
          </p:cNvPr>
          <p:cNvSpPr txBox="1"/>
          <p:nvPr/>
        </p:nvSpPr>
        <p:spPr>
          <a:xfrm>
            <a:off x="3975250" y="2009933"/>
            <a:ext cx="1767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bg1"/>
                </a:solidFill>
              </a:rPr>
              <a:t>Somma </a:t>
            </a:r>
          </a:p>
          <a:p>
            <a:pPr algn="ctr"/>
            <a:r>
              <a:rPr lang="it-IT" sz="1200">
                <a:solidFill>
                  <a:schemeClr val="bg1"/>
                </a:solidFill>
              </a:rPr>
              <a:t>PFAS</a:t>
            </a:r>
          </a:p>
          <a:p>
            <a:pPr algn="ctr"/>
            <a:r>
              <a:rPr lang="it-IT" sz="1200">
                <a:solidFill>
                  <a:schemeClr val="bg1"/>
                </a:solidFill>
              </a:rPr>
              <a:t>(mg/kg)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B51F9B1-28E9-6C61-209D-D073AD84C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596" y="2902342"/>
            <a:ext cx="1134033" cy="28498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3AD346C-3D32-C500-E53F-FDEA89B596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74" y="921422"/>
            <a:ext cx="3506732" cy="5751313"/>
          </a:xfrm>
          <a:prstGeom prst="rect">
            <a:avLst/>
          </a:prstGeom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B30D6EFA-92F2-C7B8-891E-17B37606AFAC}"/>
              </a:ext>
            </a:extLst>
          </p:cNvPr>
          <p:cNvSpPr txBox="1"/>
          <p:nvPr/>
        </p:nvSpPr>
        <p:spPr>
          <a:xfrm>
            <a:off x="9377111" y="1040438"/>
            <a:ext cx="25662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Nella sommatoria PFAS sono inclusi anche GenX e C6O4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In caso di valori non rilevati è stata posta la concentrazione rappresentativa pari al limite stesso (approccio  </a:t>
            </a:r>
            <a:r>
              <a:rPr lang="it-IT" i="1" dirty="0">
                <a:solidFill>
                  <a:schemeClr val="bg1"/>
                </a:solidFill>
              </a:rPr>
              <a:t>upper –</a:t>
            </a:r>
            <a:r>
              <a:rPr lang="it-IT" i="1" dirty="0" err="1">
                <a:solidFill>
                  <a:schemeClr val="bg1"/>
                </a:solidFill>
              </a:rPr>
              <a:t>bound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4064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CB88A-CCDA-4F62-1334-D57D95851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A9193D-ED50-FEB3-FD61-85AEAA6A16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Punti 2 e 3. Suolo superficiale – </a:t>
            </a:r>
            <a:r>
              <a:rPr lang="it-IT" dirty="0" err="1"/>
              <a:t>Gen</a:t>
            </a:r>
            <a:r>
              <a:rPr lang="it-IT" dirty="0"/>
              <a:t> X 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EA20299B-E3D9-061B-5BF2-19D7C3EEC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707" y="4715020"/>
            <a:ext cx="1503999" cy="165958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312FD0FE-CEFD-3698-2A07-B2C9FB434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76" y="942046"/>
            <a:ext cx="3278062" cy="5770287"/>
          </a:xfrm>
          <a:prstGeom prst="rect">
            <a:avLst/>
          </a:prstGeom>
        </p:spPr>
      </p:pic>
      <p:pic>
        <p:nvPicPr>
          <p:cNvPr id="16" name="Immagine 6">
            <a:extLst>
              <a:ext uri="{FF2B5EF4-FFF2-40B4-BE49-F238E27FC236}">
                <a16:creationId xmlns:a16="http://schemas.microsoft.com/office/drawing/2014/main" id="{8EF2F6A1-71D0-8422-B27F-17C19744D39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72" y="2209799"/>
            <a:ext cx="4566984" cy="777950"/>
          </a:xfrm>
          <a:prstGeom prst="rect">
            <a:avLst/>
          </a:prstGeom>
        </p:spPr>
      </p:pic>
      <p:sp>
        <p:nvSpPr>
          <p:cNvPr id="17" name="TextBox 6">
            <a:extLst>
              <a:ext uri="{FF2B5EF4-FFF2-40B4-BE49-F238E27FC236}">
                <a16:creationId xmlns:a16="http://schemas.microsoft.com/office/drawing/2014/main" id="{11BAF007-12B9-ED5E-424A-CA41C439FEF4}"/>
              </a:ext>
            </a:extLst>
          </p:cNvPr>
          <p:cNvSpPr txBox="1"/>
          <p:nvPr/>
        </p:nvSpPr>
        <p:spPr>
          <a:xfrm>
            <a:off x="8369327" y="1403980"/>
            <a:ext cx="3055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>
                <a:solidFill>
                  <a:schemeClr val="bg1"/>
                </a:solidFill>
              </a:rPr>
              <a:t>Concentrazione GenX (mg/kg)</a:t>
            </a:r>
          </a:p>
        </p:txBody>
      </p:sp>
      <p:pic>
        <p:nvPicPr>
          <p:cNvPr id="18" name="Immagine 9">
            <a:extLst>
              <a:ext uri="{FF2B5EF4-FFF2-40B4-BE49-F238E27FC236}">
                <a16:creationId xmlns:a16="http://schemas.microsoft.com/office/drawing/2014/main" id="{62B9BD24-1D58-403B-AE56-97C210C951A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3" r="3352" b="1"/>
          <a:stretch/>
        </p:blipFill>
        <p:spPr>
          <a:xfrm>
            <a:off x="7438959" y="3147237"/>
            <a:ext cx="4566984" cy="281763"/>
          </a:xfrm>
          <a:prstGeom prst="rect">
            <a:avLst/>
          </a:prstGeom>
        </p:spPr>
      </p:pic>
      <p:sp>
        <p:nvSpPr>
          <p:cNvPr id="19" name="TextBox 6">
            <a:extLst>
              <a:ext uri="{FF2B5EF4-FFF2-40B4-BE49-F238E27FC236}">
                <a16:creationId xmlns:a16="http://schemas.microsoft.com/office/drawing/2014/main" id="{F456DA13-E0F1-4312-61F5-6264CE93C486}"/>
              </a:ext>
            </a:extLst>
          </p:cNvPr>
          <p:cNvSpPr txBox="1"/>
          <p:nvPr/>
        </p:nvSpPr>
        <p:spPr>
          <a:xfrm>
            <a:off x="7310789" y="4071853"/>
            <a:ext cx="150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Sorgenti GenX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44D7AC02-E348-9DCD-3D3B-15AFACC1BFA1}"/>
              </a:ext>
            </a:extLst>
          </p:cNvPr>
          <p:cNvSpPr txBox="1"/>
          <p:nvPr/>
        </p:nvSpPr>
        <p:spPr>
          <a:xfrm>
            <a:off x="9374595" y="4028832"/>
            <a:ext cx="1702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Sorgenti somma PFAS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DAA78DF6-3E0E-54C4-AC90-3BBC6FE194E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8000"/>
          <a:stretch/>
        </p:blipFill>
        <p:spPr>
          <a:xfrm>
            <a:off x="10094262" y="4675163"/>
            <a:ext cx="256237" cy="270472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81B0A637-71A1-E2B6-CC59-0A89AE3CF3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1940" y="896326"/>
            <a:ext cx="3312294" cy="577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08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59F4E-3D57-4C0E-CE10-65EC98C1A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D98036-1B76-76FA-BCEB-086CDCD0C3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Punti 2 e 3. Suolo profondo – </a:t>
            </a:r>
            <a:r>
              <a:rPr lang="it-IT" dirty="0" err="1"/>
              <a:t>Gen</a:t>
            </a:r>
            <a:r>
              <a:rPr lang="it-IT" dirty="0"/>
              <a:t> X </a:t>
            </a:r>
          </a:p>
        </p:txBody>
      </p:sp>
      <p:pic>
        <p:nvPicPr>
          <p:cNvPr id="5" name="Immagine 6">
            <a:extLst>
              <a:ext uri="{FF2B5EF4-FFF2-40B4-BE49-F238E27FC236}">
                <a16:creationId xmlns:a16="http://schemas.microsoft.com/office/drawing/2014/main" id="{F7704B7C-0495-F3D0-3944-66697E9BAA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8872" y="2209799"/>
            <a:ext cx="4566984" cy="77795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7BBCE124-0D88-0C56-B915-F0F6DA538F04}"/>
              </a:ext>
            </a:extLst>
          </p:cNvPr>
          <p:cNvSpPr txBox="1"/>
          <p:nvPr/>
        </p:nvSpPr>
        <p:spPr>
          <a:xfrm>
            <a:off x="8369327" y="1403980"/>
            <a:ext cx="3055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>
                <a:solidFill>
                  <a:schemeClr val="bg1"/>
                </a:solidFill>
              </a:rPr>
              <a:t>Concentrazione GenX (mg/kg)</a:t>
            </a:r>
          </a:p>
        </p:txBody>
      </p:sp>
      <p:pic>
        <p:nvPicPr>
          <p:cNvPr id="8" name="Immagine 9">
            <a:extLst>
              <a:ext uri="{FF2B5EF4-FFF2-40B4-BE49-F238E27FC236}">
                <a16:creationId xmlns:a16="http://schemas.microsoft.com/office/drawing/2014/main" id="{F325B0A3-10DE-5333-239C-69D71519E6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3" r="3352" b="1"/>
          <a:stretch/>
        </p:blipFill>
        <p:spPr>
          <a:xfrm>
            <a:off x="7438959" y="3147237"/>
            <a:ext cx="4566984" cy="281763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7D1B0B46-2F6B-45C2-167A-FD06AF9E0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76" y="896327"/>
            <a:ext cx="3410664" cy="577028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EB12531-9941-4DE5-42EA-E2AAB23A0FA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302" y="896327"/>
            <a:ext cx="3285547" cy="577028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12E8B56-0FF7-7977-C8FB-6E98370F0C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8959" y="4762551"/>
            <a:ext cx="1375829" cy="1196972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17F7D0D8-619C-1A88-9EDF-98CB4A33C873}"/>
              </a:ext>
            </a:extLst>
          </p:cNvPr>
          <p:cNvSpPr txBox="1"/>
          <p:nvPr/>
        </p:nvSpPr>
        <p:spPr>
          <a:xfrm>
            <a:off x="7310789" y="4071853"/>
            <a:ext cx="150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Sorgenti GenX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03420A2D-1DE2-C3F9-A1BF-4CFCA94E72E7}"/>
              </a:ext>
            </a:extLst>
          </p:cNvPr>
          <p:cNvSpPr txBox="1"/>
          <p:nvPr/>
        </p:nvSpPr>
        <p:spPr>
          <a:xfrm>
            <a:off x="9374595" y="4028832"/>
            <a:ext cx="1702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Sorgenti somma PFAS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D662F1DB-2BAB-3ACF-99C9-4091E62BFB4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8000"/>
          <a:stretch/>
        </p:blipFill>
        <p:spPr>
          <a:xfrm>
            <a:off x="10094262" y="4675163"/>
            <a:ext cx="256237" cy="27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45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A0AE9-340B-AEA5-C757-B409A9577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D3187F-74F1-E619-167A-A277FC2C08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Limiti PFAS in acqua – in grassetto i valori limite per il calcolo delle CSR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4707E012-B181-C1D2-27A8-7DF5F1A0A8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31002"/>
              </p:ext>
            </p:extLst>
          </p:nvPr>
        </p:nvGraphicFramePr>
        <p:xfrm>
          <a:off x="1758552" y="1308294"/>
          <a:ext cx="8400294" cy="424141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530974">
                  <a:extLst>
                    <a:ext uri="{9D8B030D-6E8A-4147-A177-3AD203B41FA5}">
                      <a16:colId xmlns:a16="http://schemas.microsoft.com/office/drawing/2014/main" val="1336148253"/>
                    </a:ext>
                  </a:extLst>
                </a:gridCol>
                <a:gridCol w="1726974">
                  <a:extLst>
                    <a:ext uri="{9D8B030D-6E8A-4147-A177-3AD203B41FA5}">
                      <a16:colId xmlns:a16="http://schemas.microsoft.com/office/drawing/2014/main" val="770691636"/>
                    </a:ext>
                  </a:extLst>
                </a:gridCol>
                <a:gridCol w="3314700">
                  <a:extLst>
                    <a:ext uri="{9D8B030D-6E8A-4147-A177-3AD203B41FA5}">
                      <a16:colId xmlns:a16="http://schemas.microsoft.com/office/drawing/2014/main" val="3616696667"/>
                    </a:ext>
                  </a:extLst>
                </a:gridCol>
                <a:gridCol w="1827646">
                  <a:extLst>
                    <a:ext uri="{9D8B030D-6E8A-4147-A177-3AD203B41FA5}">
                      <a16:colId xmlns:a16="http://schemas.microsoft.com/office/drawing/2014/main" val="242777735"/>
                    </a:ext>
                  </a:extLst>
                </a:gridCol>
              </a:tblGrid>
              <a:tr h="71929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COMPOSTO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Obiettivi per la valutazione</a:t>
                      </a:r>
                      <a:b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(ng/l)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Rif. Normativo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Rif. CdS 19.12.24</a:t>
                      </a:r>
                      <a:b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(ng/l)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2936845742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PFBA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500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 ISS 24565 (21/08/15)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extLst>
                  <a:ext uri="{0D108BD9-81ED-4DB2-BD59-A6C34878D82A}">
                    <a16:rowId xmlns:a16="http://schemas.microsoft.com/office/drawing/2014/main" val="3135446030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PFPeA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3000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D.M. 6 luglio 2016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extLst>
                  <a:ext uri="{0D108BD9-81ED-4DB2-BD59-A6C34878D82A}">
                    <a16:rowId xmlns:a16="http://schemas.microsoft.com/office/drawing/2014/main" val="838221203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PFHxA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D.M. 6 luglio 2016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extLst>
                  <a:ext uri="{0D108BD9-81ED-4DB2-BD59-A6C34878D82A}">
                    <a16:rowId xmlns:a16="http://schemas.microsoft.com/office/drawing/2014/main" val="2901566675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L-PFBS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500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 ISS 24565 (21/08/15)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extLst>
                  <a:ext uri="{0D108BD9-81ED-4DB2-BD59-A6C34878D82A}">
                    <a16:rowId xmlns:a16="http://schemas.microsoft.com/office/drawing/2014/main" val="690907603"/>
                  </a:ext>
                </a:extLst>
              </a:tr>
              <a:tr h="48493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SOMMA ALTRI PFAS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500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 ISS 24565 (21/08/15)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extLst>
                  <a:ext uri="{0D108BD9-81ED-4DB2-BD59-A6C34878D82A}">
                    <a16:rowId xmlns:a16="http://schemas.microsoft.com/office/drawing/2014/main" val="708123270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PFOS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30</a:t>
                      </a:r>
                      <a:endParaRPr lang="it-IT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DGRV 1590 03.10.2017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447002450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PFOA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60*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800" b="0" u="none" strike="noStrike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</a:t>
                      </a:r>
                      <a:r>
                        <a:rPr lang="de-DE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ISS DAS 01.00 3994</a:t>
                      </a:r>
                      <a:endParaRPr lang="de-DE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2553556478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PFOA + PFOS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90</a:t>
                      </a:r>
                      <a:endParaRPr lang="it-IT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DGRV 1590 03.10.2017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2312114164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GenX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it-IT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 ISS 13637 (2/5/2019)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4284982181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cC6O4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it-IT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Parere ISS 13637 (2/5/2019)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1990625311"/>
                  </a:ext>
                </a:extLst>
              </a:tr>
              <a:tr h="25960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SOMMA PFAS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D.Lgs. N. 18/2023</a:t>
                      </a:r>
                      <a:endParaRPr lang="it-IT" sz="18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551" marR="10551" marT="10551" marB="0" anchor="b"/>
                </a:tc>
                <a:extLst>
                  <a:ext uri="{0D108BD9-81ED-4DB2-BD59-A6C34878D82A}">
                    <a16:rowId xmlns:a16="http://schemas.microsoft.com/office/drawing/2014/main" val="1882997621"/>
                  </a:ext>
                </a:extLst>
              </a:tr>
            </a:tbl>
          </a:graphicData>
        </a:graphic>
      </p:graphicFrame>
      <p:sp>
        <p:nvSpPr>
          <p:cNvPr id="3" name="TextBox 6">
            <a:extLst>
              <a:ext uri="{FF2B5EF4-FFF2-40B4-BE49-F238E27FC236}">
                <a16:creationId xmlns:a16="http://schemas.microsoft.com/office/drawing/2014/main" id="{4294E517-7450-9F31-94E4-A7A193120751}"/>
              </a:ext>
            </a:extLst>
          </p:cNvPr>
          <p:cNvSpPr txBox="1"/>
          <p:nvPr/>
        </p:nvSpPr>
        <p:spPr>
          <a:xfrm>
            <a:off x="1758551" y="5549706"/>
            <a:ext cx="8595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* Ottenuto per differenza tra 90 ng/l (limite PFOA+PFOS) e 30 ng/l (limite PFOS)</a:t>
            </a:r>
          </a:p>
        </p:txBody>
      </p:sp>
    </p:spTree>
    <p:extLst>
      <p:ext uri="{BB962C8B-B14F-4D97-AF65-F5344CB8AC3E}">
        <p14:creationId xmlns:p14="http://schemas.microsoft.com/office/powerpoint/2010/main" val="2025041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CB188-54A2-84F4-BEC9-CB54AAD48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88F49F-68D9-89E0-4D69-108E2248C9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Scenario AdR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0A8BD45-63D6-4C81-187D-DE847B7E3217}"/>
              </a:ext>
            </a:extLst>
          </p:cNvPr>
          <p:cNvSpPr txBox="1"/>
          <p:nvPr/>
        </p:nvSpPr>
        <p:spPr>
          <a:xfrm>
            <a:off x="367901" y="1015806"/>
            <a:ext cx="108854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</a:rPr>
              <a:t>Si propone di elaborare l'analisi di rischio considerando lo scenario con presenza di possibile futura pavimentazione.</a:t>
            </a:r>
          </a:p>
          <a:p>
            <a:endParaRPr lang="it-IT" sz="2200" dirty="0">
              <a:solidFill>
                <a:schemeClr val="bg1"/>
              </a:solidFill>
            </a:endParaRPr>
          </a:p>
          <a:p>
            <a:r>
              <a:rPr lang="it-IT" sz="2200" dirty="0">
                <a:solidFill>
                  <a:schemeClr val="bg1"/>
                </a:solidFill>
              </a:rPr>
              <a:t>Presenza di pavimentazione industriale sulle aree sorgenti (η</a:t>
            </a:r>
            <a:r>
              <a:rPr lang="it-IT" sz="2200" baseline="-25000" dirty="0">
                <a:solidFill>
                  <a:schemeClr val="bg1"/>
                </a:solidFill>
              </a:rPr>
              <a:t>out</a:t>
            </a:r>
            <a:r>
              <a:rPr lang="it-IT" sz="2200" dirty="0">
                <a:solidFill>
                  <a:schemeClr val="bg1"/>
                </a:solidFill>
              </a:rPr>
              <a:t> = 0,01)</a:t>
            </a:r>
          </a:p>
        </p:txBody>
      </p:sp>
    </p:spTree>
    <p:extLst>
      <p:ext uri="{BB962C8B-B14F-4D97-AF65-F5344CB8AC3E}">
        <p14:creationId xmlns:p14="http://schemas.microsoft.com/office/powerpoint/2010/main" val="182469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1F6E7-C450-7100-8397-8310DAF00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6321B0-D449-31D7-CC90-10E1200860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Premessa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B35F1C93-F8D4-4734-2713-B61C172A2D23}"/>
              </a:ext>
            </a:extLst>
          </p:cNvPr>
          <p:cNvSpPr txBox="1">
            <a:spLocks/>
          </p:cNvSpPr>
          <p:nvPr/>
        </p:nvSpPr>
        <p:spPr>
          <a:xfrm>
            <a:off x="263525" y="1079503"/>
            <a:ext cx="11664950" cy="57784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00" b="0" i="0" kern="120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2500" b="0" i="0" kern="120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Oggetto di questa presentazione è il frutto del lavoro svolto congiuntamente dai consulenti di ICI 3 e di Eni Rewind nelle scorse settimane, finalizzato all’esame e approfondimento delle osservazioni formulate dagli Enti nella Conferenza di Servizi del 19/12/2024 e nel successivo Tavolo Tecnico del 21/01/2025</a:t>
            </a:r>
            <a:endParaRPr lang="it-IT" sz="1100" dirty="0"/>
          </a:p>
          <a:p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11236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DB159-0F62-C4C3-28FC-7F29E0448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404A34-1E3F-6AD7-A565-42232E1CCE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Richieste TT 21.01.25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91D9B945-65F6-7CAF-B827-C060850A5403}"/>
              </a:ext>
            </a:extLst>
          </p:cNvPr>
          <p:cNvSpPr txBox="1">
            <a:spLocks/>
          </p:cNvSpPr>
          <p:nvPr/>
        </p:nvSpPr>
        <p:spPr>
          <a:xfrm>
            <a:off x="263525" y="1079503"/>
            <a:ext cx="11664950" cy="57784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00" b="0" i="0" kern="120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2500" b="0" i="0" kern="120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it-IT" sz="2000" dirty="0"/>
              <a:t>Suddivisione AdR suoli e falda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CONDIVISO</a:t>
            </a:r>
            <a:endParaRPr lang="it-IT" sz="20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dirty="0"/>
              <a:t>Applicazione limite 0,96 mg/kg alla sommatoria PFAS (compresi C6O4 e GenX) e considerando i non </a:t>
            </a:r>
            <a:r>
              <a:rPr lang="it-IT" sz="2000" dirty="0" err="1"/>
              <a:t>detect</a:t>
            </a:r>
            <a:r>
              <a:rPr lang="it-IT" sz="2000" dirty="0"/>
              <a:t> con approccio </a:t>
            </a:r>
            <a:r>
              <a:rPr lang="it-IT" sz="2000" i="1" dirty="0"/>
              <a:t>upper-</a:t>
            </a:r>
            <a:r>
              <a:rPr lang="it-IT" sz="2000" i="1" dirty="0" err="1"/>
              <a:t>bound</a:t>
            </a:r>
            <a:r>
              <a:rPr lang="it-IT" sz="2000" dirty="0"/>
              <a:t>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1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OTTEMPERATO</a:t>
            </a:r>
            <a:endParaRPr lang="it-IT" sz="2000" i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dirty="0"/>
              <a:t>Soglia di concentrazione per il C6O4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4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C6O4 CONSIDERATO INSIEME A SOMMA PFAS</a:t>
            </a:r>
            <a:endParaRPr lang="it-IT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dirty="0"/>
              <a:t>Soggiacenza falda: utilizzare la media della morbida per le singole aree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4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spessore insaturo: media della piena di feb-14 per singole aree; soggiacenza: media della morbida per singole aree</a:t>
            </a: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it-IT" sz="2000" dirty="0"/>
              <a:t>POC ai fini dell'AdR - confine di valle idrogeologica del sito: considerare il trasporto in falda verso il lato ovest nel tratto centro-meridionale del sito; utilizzare le carte piezometriche misurate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4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utilizzate carte piezometriche 2022-2024 (OTTEMPERATO)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it-IT" sz="2000" dirty="0"/>
              <a:t>Parametri chimico-fisici e tossicologici di letteratura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CONDIVISO</a:t>
            </a: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it-IT" sz="2000" dirty="0"/>
              <a:t>Parametri geologici: considerare parametri di default di ghiaie sabbiose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CONDIVISO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it-IT" sz="2000" dirty="0"/>
              <a:t>Koc: valori di letteratura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CONDIVISO</a:t>
            </a: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it-IT" sz="2000" dirty="0"/>
              <a:t>Modello di Brusseau: Restituire i risultati comparando le CSR con metodo classico e con Brusseau </a:t>
            </a:r>
            <a:r>
              <a:rPr lang="it-IT" sz="2000" dirty="0">
                <a:sym typeface="Wingdings" panose="05000000000000000000" pitchFamily="2" charset="2"/>
              </a:rPr>
              <a:t> </a:t>
            </a:r>
            <a:r>
              <a:rPr lang="it-IT" sz="2000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CONDIVISO</a:t>
            </a:r>
          </a:p>
          <a:p>
            <a:pPr marL="457200" indent="-457200">
              <a:buFont typeface="+mj-lt"/>
              <a:buAutoNum type="arabicPeriod" startAt="5"/>
            </a:pP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 startAt="5"/>
            </a:pP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>
              <a:solidFill>
                <a:schemeClr val="accent1">
                  <a:lumMod val="40000"/>
                  <a:lumOff val="60000"/>
                </a:schemeClr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981013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AD33D-425C-343F-ACF5-BAC07F8F3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CDB0B490-F868-0E77-75CF-BBE782EE6D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608" y="797264"/>
            <a:ext cx="3203092" cy="58737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368862-A5B3-EFCC-3615-EFFBA94E53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361201"/>
          </a:xfrm>
        </p:spPr>
        <p:txBody>
          <a:bodyPr/>
          <a:lstStyle/>
          <a:p>
            <a:r>
              <a:rPr lang="it-IT" dirty="0"/>
              <a:t>Punto 4. Soggiacenza in regime di piena – spessore insaturo (febbraio 2014)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52B1597-7B30-3B67-47AB-5CA829DE38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525" y="797264"/>
            <a:ext cx="4530011" cy="5873700"/>
          </a:xfrm>
          <a:prstGeom prst="rect">
            <a:avLst/>
          </a:prstGeom>
        </p:spPr>
      </p:pic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4D875702-9C14-6423-1D9A-C242583BE925}"/>
              </a:ext>
            </a:extLst>
          </p:cNvPr>
          <p:cNvGraphicFramePr>
            <a:graphicFrameLocks noGrp="1"/>
          </p:cNvGraphicFramePr>
          <p:nvPr/>
        </p:nvGraphicFramePr>
        <p:xfrm>
          <a:off x="7677151" y="2428875"/>
          <a:ext cx="4337489" cy="1580449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587104">
                  <a:extLst>
                    <a:ext uri="{9D8B030D-6E8A-4147-A177-3AD203B41FA5}">
                      <a16:colId xmlns:a16="http://schemas.microsoft.com/office/drawing/2014/main" val="3069734725"/>
                    </a:ext>
                  </a:extLst>
                </a:gridCol>
                <a:gridCol w="858725">
                  <a:extLst>
                    <a:ext uri="{9D8B030D-6E8A-4147-A177-3AD203B41FA5}">
                      <a16:colId xmlns:a16="http://schemas.microsoft.com/office/drawing/2014/main" val="2647653926"/>
                    </a:ext>
                  </a:extLst>
                </a:gridCol>
                <a:gridCol w="971661">
                  <a:extLst>
                    <a:ext uri="{9D8B030D-6E8A-4147-A177-3AD203B41FA5}">
                      <a16:colId xmlns:a16="http://schemas.microsoft.com/office/drawing/2014/main" val="2602943306"/>
                    </a:ext>
                  </a:extLst>
                </a:gridCol>
                <a:gridCol w="751149">
                  <a:extLst>
                    <a:ext uri="{9D8B030D-6E8A-4147-A177-3AD203B41FA5}">
                      <a16:colId xmlns:a16="http://schemas.microsoft.com/office/drawing/2014/main" val="2084333978"/>
                    </a:ext>
                  </a:extLst>
                </a:gridCol>
                <a:gridCol w="561203">
                  <a:extLst>
                    <a:ext uri="{9D8B030D-6E8A-4147-A177-3AD203B41FA5}">
                      <a16:colId xmlns:a16="http://schemas.microsoft.com/office/drawing/2014/main" val="3388022679"/>
                    </a:ext>
                  </a:extLst>
                </a:gridCol>
                <a:gridCol w="607647">
                  <a:extLst>
                    <a:ext uri="{9D8B030D-6E8A-4147-A177-3AD203B41FA5}">
                      <a16:colId xmlns:a16="http://schemas.microsoft.com/office/drawing/2014/main" val="1602460960"/>
                    </a:ext>
                  </a:extLst>
                </a:gridCol>
              </a:tblGrid>
              <a:tr h="23377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Piena (febbraio 2014)</a:t>
                      </a:r>
                      <a:endParaRPr lang="it-IT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087" marR="72087" marT="36044" marB="36044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97285"/>
                  </a:ext>
                </a:extLst>
              </a:tr>
              <a:tr h="314868">
                <a:tc>
                  <a:txBody>
                    <a:bodyPr/>
                    <a:lstStyle/>
                    <a:p>
                      <a:pPr algn="l" fontAlgn="b"/>
                      <a:r>
                        <a:rPr lang="it-IT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Nord-ovest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Nord-Nord-Est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Nord-Sud-Est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Sud-Ovest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Sud-Est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extLst>
                  <a:ext uri="{0D108BD9-81ED-4DB2-BD59-A6C34878D82A}">
                    <a16:rowId xmlns:a16="http://schemas.microsoft.com/office/drawing/2014/main" val="1140431656"/>
                  </a:ext>
                </a:extLst>
              </a:tr>
              <a:tr h="432007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Minimo</a:t>
                      </a:r>
                    </a:p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(m da p.c.)</a:t>
                      </a:r>
                      <a:endParaRPr lang="it-IT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4,89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3,54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4,62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3,90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6,05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extLst>
                  <a:ext uri="{0D108BD9-81ED-4DB2-BD59-A6C34878D82A}">
                    <a16:rowId xmlns:a16="http://schemas.microsoft.com/office/drawing/2014/main" val="2551487521"/>
                  </a:ext>
                </a:extLst>
              </a:tr>
              <a:tr h="432007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Media</a:t>
                      </a:r>
                    </a:p>
                    <a:p>
                      <a:pPr algn="l" fontAlgn="ctr"/>
                      <a:r>
                        <a:rPr lang="it-IT" sz="9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(m da p.c.)</a:t>
                      </a:r>
                      <a:endParaRPr lang="it-IT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4,89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3,69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5,24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4,70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6,05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extLst>
                  <a:ext uri="{0D108BD9-81ED-4DB2-BD59-A6C34878D82A}">
                    <a16:rowId xmlns:a16="http://schemas.microsoft.com/office/drawing/2014/main" val="1960009530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b="1" u="none" strike="noStrike">
                          <a:solidFill>
                            <a:srgbClr val="000000"/>
                          </a:solidFill>
                          <a:effectLst/>
                        </a:rPr>
                        <a:t>N. Piez</a:t>
                      </a:r>
                      <a:endParaRPr lang="it-IT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09" marR="7509" marT="7509" marB="0" anchor="ctr"/>
                </a:tc>
                <a:extLst>
                  <a:ext uri="{0D108BD9-81ED-4DB2-BD59-A6C34878D82A}">
                    <a16:rowId xmlns:a16="http://schemas.microsoft.com/office/drawing/2014/main" val="11373979"/>
                  </a:ext>
                </a:extLst>
              </a:tr>
            </a:tbl>
          </a:graphicData>
        </a:graphic>
      </p:graphicFrame>
      <p:sp>
        <p:nvSpPr>
          <p:cNvPr id="13" name="TextBox 7">
            <a:extLst>
              <a:ext uri="{FF2B5EF4-FFF2-40B4-BE49-F238E27FC236}">
                <a16:creationId xmlns:a16="http://schemas.microsoft.com/office/drawing/2014/main" id="{0FAA987F-3E3D-6C15-B3D5-1647F8365338}"/>
              </a:ext>
            </a:extLst>
          </p:cNvPr>
          <p:cNvSpPr txBox="1"/>
          <p:nvPr/>
        </p:nvSpPr>
        <p:spPr>
          <a:xfrm>
            <a:off x="159324" y="1762015"/>
            <a:ext cx="6878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800" dirty="0"/>
              <a:t>m da p.c.</a:t>
            </a:r>
          </a:p>
        </p:txBody>
      </p:sp>
    </p:spTree>
    <p:extLst>
      <p:ext uri="{BB962C8B-B14F-4D97-AF65-F5344CB8AC3E}">
        <p14:creationId xmlns:p14="http://schemas.microsoft.com/office/powerpoint/2010/main" val="33304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7B227-2581-2A8F-5FBF-CA4840F3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6B320AE7-7CD8-159E-3A60-2ACDB5DE59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32" y="821545"/>
            <a:ext cx="4483218" cy="58468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B01ADF-CAE5-E231-DD53-22F132D34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269878"/>
            <a:ext cx="11664950" cy="361201"/>
          </a:xfrm>
        </p:spPr>
        <p:txBody>
          <a:bodyPr/>
          <a:lstStyle/>
          <a:p>
            <a:r>
              <a:rPr lang="it-IT" sz="2000" dirty="0"/>
              <a:t>Punto 4. Soggiacenza della falda - media piezometri da morbida modello con </a:t>
            </a:r>
            <a:r>
              <a:rPr lang="it-IT" sz="2000" dirty="0" err="1"/>
              <a:t>palancolato</a:t>
            </a:r>
            <a:r>
              <a:rPr lang="it-IT" sz="2000" dirty="0"/>
              <a:t> completato e emungimenti inattivi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40257C-1060-A8EA-3D76-A8852DD84794}"/>
              </a:ext>
            </a:extLst>
          </p:cNvPr>
          <p:cNvSpPr txBox="1"/>
          <p:nvPr/>
        </p:nvSpPr>
        <p:spPr>
          <a:xfrm>
            <a:off x="7744860" y="3164118"/>
            <a:ext cx="44916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 dirty="0">
                <a:solidFill>
                  <a:schemeClr val="bg1"/>
                </a:solidFill>
              </a:rPr>
              <a:t>Livello in MW20 in fase di morbida = </a:t>
            </a:r>
            <a:r>
              <a:rPr lang="it-IT" sz="1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 m s.l.m.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0AA28E4-9BAC-60ED-2C69-65031AF86F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065" y="821546"/>
            <a:ext cx="3023345" cy="5846800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DC825EF0-9565-3C59-8BAE-ED38D3A972E4}"/>
              </a:ext>
            </a:extLst>
          </p:cNvPr>
          <p:cNvSpPr txBox="1"/>
          <p:nvPr/>
        </p:nvSpPr>
        <p:spPr>
          <a:xfrm>
            <a:off x="7197348" y="1590467"/>
            <a:ext cx="613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" b="1" dirty="0">
                <a:solidFill>
                  <a:srgbClr val="3F3F3F"/>
                </a:solidFill>
              </a:rPr>
              <a:t>Nord-Versante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FD27EA9A-110A-3DA0-A131-88BAE35A14D9}"/>
              </a:ext>
            </a:extLst>
          </p:cNvPr>
          <p:cNvSpPr txBox="1"/>
          <p:nvPr/>
        </p:nvSpPr>
        <p:spPr>
          <a:xfrm>
            <a:off x="6178174" y="3619292"/>
            <a:ext cx="68697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" b="1" dirty="0">
                <a:solidFill>
                  <a:srgbClr val="3F3F3F"/>
                </a:solidFill>
              </a:rPr>
              <a:t>Nord-Sud-Est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B90AE56-EE36-DBAF-1454-43DD2FB82F80}"/>
              </a:ext>
            </a:extLst>
          </p:cNvPr>
          <p:cNvSpPr/>
          <p:nvPr/>
        </p:nvSpPr>
        <p:spPr>
          <a:xfrm>
            <a:off x="3938934" y="1040961"/>
            <a:ext cx="687886" cy="305479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16FDDCC7-DCBA-DF26-5F7A-2DAF4DACB2FE}"/>
              </a:ext>
            </a:extLst>
          </p:cNvPr>
          <p:cNvSpPr txBox="1"/>
          <p:nvPr/>
        </p:nvSpPr>
        <p:spPr>
          <a:xfrm>
            <a:off x="8041476" y="807908"/>
            <a:ext cx="36837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</a:rPr>
              <a:t>* I dati del settore di Nord Versante non sono modellabili. Le statistiche sono ricavate dalle misure di soggiacenza sperimentali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D2297D0A-0ADA-98B3-A9F4-8782958B582D}"/>
              </a:ext>
            </a:extLst>
          </p:cNvPr>
          <p:cNvSpPr txBox="1"/>
          <p:nvPr/>
        </p:nvSpPr>
        <p:spPr>
          <a:xfrm>
            <a:off x="4013802" y="1040960"/>
            <a:ext cx="2807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/>
              <a:t>*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5843CE7-5E92-C41D-5E73-6349B3447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019" y="3539993"/>
            <a:ext cx="4547981" cy="232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50262C93-34F5-2B0A-4B8B-CAFB44ACAD44}"/>
              </a:ext>
            </a:extLst>
          </p:cNvPr>
          <p:cNvSpPr txBox="1"/>
          <p:nvPr/>
        </p:nvSpPr>
        <p:spPr>
          <a:xfrm>
            <a:off x="102174" y="1762015"/>
            <a:ext cx="6878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800" dirty="0"/>
              <a:t>m da p.c.</a:t>
            </a:r>
          </a:p>
        </p:txBody>
      </p:sp>
    </p:spTree>
    <p:extLst>
      <p:ext uri="{BB962C8B-B14F-4D97-AF65-F5344CB8AC3E}">
        <p14:creationId xmlns:p14="http://schemas.microsoft.com/office/powerpoint/2010/main" val="521252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8F0CC-5490-8343-FDF4-01E213C44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8943DF-C209-ACCB-9679-D1219E31AC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365128"/>
            <a:ext cx="11664950" cy="361201"/>
          </a:xfrm>
        </p:spPr>
        <p:txBody>
          <a:bodyPr/>
          <a:lstStyle/>
          <a:p>
            <a:r>
              <a:rPr lang="it-IT" sz="2000" dirty="0"/>
              <a:t>Punto 5. Piezometrie misurate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EB1AE99-DAB4-B20E-1B89-204287219CA6}"/>
              </a:ext>
            </a:extLst>
          </p:cNvPr>
          <p:cNvSpPr/>
          <p:nvPr/>
        </p:nvSpPr>
        <p:spPr>
          <a:xfrm>
            <a:off x="3938934" y="1095375"/>
            <a:ext cx="687886" cy="233362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55480B-1F3A-00A9-5488-7943A346D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822" y="1301168"/>
            <a:ext cx="4235651" cy="4993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E20DBA-8FB1-99DC-B4AE-3F858BD17B08}"/>
              </a:ext>
            </a:extLst>
          </p:cNvPr>
          <p:cNvSpPr txBox="1"/>
          <p:nvPr/>
        </p:nvSpPr>
        <p:spPr>
          <a:xfrm>
            <a:off x="1027801" y="859860"/>
            <a:ext cx="4491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Giugno 2022 – magra estrema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16E706-1D70-26BC-709F-EAFAA36F73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2054" y="1301166"/>
            <a:ext cx="4121360" cy="4993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D5A8B4-6D45-7C44-B309-74C0B4791E9C}"/>
              </a:ext>
            </a:extLst>
          </p:cNvPr>
          <p:cNvSpPr txBox="1"/>
          <p:nvPr/>
        </p:nvSpPr>
        <p:spPr>
          <a:xfrm>
            <a:off x="6866408" y="859859"/>
            <a:ext cx="4491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Settembre 2023 - magra</a:t>
            </a:r>
          </a:p>
        </p:txBody>
      </p:sp>
    </p:spTree>
    <p:extLst>
      <p:ext uri="{BB962C8B-B14F-4D97-AF65-F5344CB8AC3E}">
        <p14:creationId xmlns:p14="http://schemas.microsoft.com/office/powerpoint/2010/main" val="174902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0FFB6-4FCE-0608-5921-41B1FE3B8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9DD2B2-74D2-25D0-2EAA-480B9FE151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365128"/>
            <a:ext cx="11664950" cy="361201"/>
          </a:xfrm>
        </p:spPr>
        <p:txBody>
          <a:bodyPr/>
          <a:lstStyle/>
          <a:p>
            <a:r>
              <a:rPr lang="it-IT" sz="2000" dirty="0"/>
              <a:t>Punto 5. Piezometrie misurate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32704A7B-8D03-423B-F5E2-AA2DE4964EFB}"/>
              </a:ext>
            </a:extLst>
          </p:cNvPr>
          <p:cNvSpPr/>
          <p:nvPr/>
        </p:nvSpPr>
        <p:spPr>
          <a:xfrm>
            <a:off x="3938934" y="1095375"/>
            <a:ext cx="687886" cy="233362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76C6DD-18E2-17A3-6042-8605A08192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16090" y="1301169"/>
            <a:ext cx="4540986" cy="4960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C78F51-3394-E04C-112B-40BA9698A44E}"/>
              </a:ext>
            </a:extLst>
          </p:cNvPr>
          <p:cNvSpPr txBox="1"/>
          <p:nvPr/>
        </p:nvSpPr>
        <p:spPr>
          <a:xfrm>
            <a:off x="1184142" y="890495"/>
            <a:ext cx="4491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Giugno 2024 – morbida (</a:t>
            </a:r>
            <a:r>
              <a:rPr lang="it-IT" sz="1400" b="1" i="1" err="1">
                <a:solidFill>
                  <a:schemeClr val="bg1"/>
                </a:solidFill>
              </a:rPr>
              <a:t>palancolato</a:t>
            </a:r>
            <a:r>
              <a:rPr lang="it-IT" sz="1400" b="1" i="1">
                <a:solidFill>
                  <a:schemeClr val="bg1"/>
                </a:solidFill>
              </a:rPr>
              <a:t> in progress</a:t>
            </a:r>
            <a:r>
              <a:rPr lang="it-IT" sz="1400" b="1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0FEF5B-AB73-2937-A5C8-4F80F7ECFB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15933" y="1301169"/>
            <a:ext cx="4542167" cy="49607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A1F7C7-AE61-41D6-6C32-A33A1FD22AE7}"/>
              </a:ext>
            </a:extLst>
          </p:cNvPr>
          <p:cNvSpPr txBox="1"/>
          <p:nvPr/>
        </p:nvSpPr>
        <p:spPr>
          <a:xfrm>
            <a:off x="6659824" y="859860"/>
            <a:ext cx="48543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Settembre 2024 – intermedia (</a:t>
            </a:r>
            <a:r>
              <a:rPr lang="it-IT" sz="1400" b="1" i="1" err="1">
                <a:solidFill>
                  <a:schemeClr val="bg1"/>
                </a:solidFill>
              </a:rPr>
              <a:t>palancolato</a:t>
            </a:r>
            <a:r>
              <a:rPr lang="it-IT" sz="1400" b="1" i="1">
                <a:solidFill>
                  <a:schemeClr val="bg1"/>
                </a:solidFill>
              </a:rPr>
              <a:t> in progress</a:t>
            </a:r>
            <a:r>
              <a:rPr lang="it-IT" sz="1400" b="1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26605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6CAD0-AF68-3D67-3994-A44FE825B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F1E8D74-D394-DE2D-A73F-9A2839BCB6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365128"/>
            <a:ext cx="11664950" cy="361201"/>
          </a:xfrm>
        </p:spPr>
        <p:txBody>
          <a:bodyPr/>
          <a:lstStyle/>
          <a:p>
            <a:r>
              <a:rPr lang="it-IT" sz="2000" dirty="0"/>
              <a:t>Punto 5. Piezometria simulata con modello in condizione di magra con </a:t>
            </a:r>
            <a:r>
              <a:rPr lang="it-IT" sz="2000" dirty="0" err="1"/>
              <a:t>palancolato</a:t>
            </a:r>
            <a:r>
              <a:rPr lang="it-IT" sz="2000" dirty="0"/>
              <a:t> completato e emungimenti inattivi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3DF07C6-93EA-E89D-1B99-4C2131FEF531}"/>
              </a:ext>
            </a:extLst>
          </p:cNvPr>
          <p:cNvSpPr/>
          <p:nvPr/>
        </p:nvSpPr>
        <p:spPr>
          <a:xfrm>
            <a:off x="3938934" y="1095375"/>
            <a:ext cx="687886" cy="233362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4" name="Picture 3" descr="A map of a city&#10;&#10;Description automatically generated">
            <a:extLst>
              <a:ext uri="{FF2B5EF4-FFF2-40B4-BE49-F238E27FC236}">
                <a16:creationId xmlns:a16="http://schemas.microsoft.com/office/drawing/2014/main" id="{B2147D49-83E6-8DFC-0A5F-732EF8B0D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086" y="942974"/>
            <a:ext cx="4122966" cy="5831729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AA3F6918-FBDF-554D-B232-39125F18D3FB}"/>
              </a:ext>
            </a:extLst>
          </p:cNvPr>
          <p:cNvSpPr txBox="1"/>
          <p:nvPr/>
        </p:nvSpPr>
        <p:spPr>
          <a:xfrm>
            <a:off x="5610751" y="942974"/>
            <a:ext cx="58611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olidFill>
                  <a:schemeClr val="bg1"/>
                </a:solidFill>
              </a:rPr>
              <a:t>La direzione principale di deflusso della falda, come mostrato dalle piezometrie elaborate, è orientata NNE-SSO, longitudinale alla valle dell’Agno, con una componente con direzione E-O, riconoscibile esclusivamente nei periodi di transizione verso le condizioni di magra (ad. esempio settembre 2023).</a:t>
            </a:r>
          </a:p>
          <a:p>
            <a:pPr algn="just"/>
            <a:r>
              <a:rPr lang="it-IT" sz="1600" dirty="0">
                <a:solidFill>
                  <a:schemeClr val="bg1"/>
                </a:solidFill>
              </a:rPr>
              <a:t>Anche la simulazione effettuata tramite modello idraulico con </a:t>
            </a:r>
            <a:r>
              <a:rPr lang="it-IT" sz="1600" dirty="0" err="1">
                <a:solidFill>
                  <a:schemeClr val="bg1"/>
                </a:solidFill>
              </a:rPr>
              <a:t>palancolato</a:t>
            </a:r>
            <a:r>
              <a:rPr lang="it-IT" sz="1600" dirty="0">
                <a:solidFill>
                  <a:schemeClr val="bg1"/>
                </a:solidFill>
              </a:rPr>
              <a:t> completato e emungimenti inattivi conferma la direzione principale di deflusso della falda orientata NNE-SSO.</a:t>
            </a:r>
          </a:p>
          <a:p>
            <a:pPr algn="just"/>
            <a:endParaRPr lang="it-IT" sz="1600" dirty="0">
              <a:solidFill>
                <a:schemeClr val="bg1"/>
              </a:solidFill>
            </a:endParaRPr>
          </a:p>
          <a:p>
            <a:pPr algn="just"/>
            <a:r>
              <a:rPr lang="it-IT" sz="1600" dirty="0">
                <a:solidFill>
                  <a:schemeClr val="bg1"/>
                </a:solidFill>
              </a:rPr>
              <a:t>Ciononostante l'Analisi di Rischio considererà una componente di flusso con direzione E-O nel settore centro-meridionale per tenere conto delle osservazioni della CdS del 19.12.24 e del Tavolo Tecnico del 21.01.25.</a:t>
            </a:r>
          </a:p>
        </p:txBody>
      </p:sp>
    </p:spTree>
    <p:extLst>
      <p:ext uri="{BB962C8B-B14F-4D97-AF65-F5344CB8AC3E}">
        <p14:creationId xmlns:p14="http://schemas.microsoft.com/office/powerpoint/2010/main" val="834685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FE7B8-9BFA-DECA-563B-A29A52B2E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D2E6E6-6D2A-31E9-40A6-3C3BFFD44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583798"/>
          </a:xfrm>
        </p:spPr>
        <p:txBody>
          <a:bodyPr/>
          <a:lstStyle/>
          <a:p>
            <a:r>
              <a:rPr lang="it-IT" dirty="0"/>
              <a:t>Punto 3. C6O4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5B8766-CB28-C6CC-7416-76CB2E267395}"/>
              </a:ext>
            </a:extLst>
          </p:cNvPr>
          <p:cNvSpPr txBox="1"/>
          <p:nvPr/>
        </p:nvSpPr>
        <p:spPr>
          <a:xfrm>
            <a:off x="432550" y="1144347"/>
            <a:ext cx="112987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</a:rPr>
              <a:t>Verbale 21.01.25:</a:t>
            </a:r>
          </a:p>
          <a:p>
            <a:r>
              <a:rPr lang="it-IT" sz="2200" i="1" dirty="0">
                <a:solidFill>
                  <a:schemeClr val="bg1"/>
                </a:solidFill>
              </a:rPr>
              <a:t>Atteso che per GenX e C6O4 il proponente prevede una trattazione anche come sorgenti indipendenti, dovrà essere chiarita la soglia di concentrazione per il C6O4 al fine di individuare le aree sorgente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3B144662-A8D9-75AD-BBEF-95A3AB8EF95C}"/>
              </a:ext>
            </a:extLst>
          </p:cNvPr>
          <p:cNvSpPr txBox="1"/>
          <p:nvPr/>
        </p:nvSpPr>
        <p:spPr>
          <a:xfrm>
            <a:off x="432550" y="3710902"/>
            <a:ext cx="11298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Proposta:</a:t>
            </a:r>
          </a:p>
          <a:p>
            <a:r>
              <a:rPr lang="it-IT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dati di letteratura non consentono di indicare un limite per il C6O4.</a:t>
            </a:r>
          </a:p>
          <a:p>
            <a:r>
              <a:rPr lang="it-IT" sz="22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composto sarà considerato nella sommatoria dei PFAS</a:t>
            </a: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F8E791A9-B3BC-E49C-30CA-B648F2C48662}"/>
              </a:ext>
            </a:extLst>
          </p:cNvPr>
          <p:cNvCxnSpPr/>
          <p:nvPr/>
        </p:nvCxnSpPr>
        <p:spPr>
          <a:xfrm>
            <a:off x="6075218" y="2784764"/>
            <a:ext cx="0" cy="78970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049045"/>
      </p:ext>
    </p:extLst>
  </p:cSld>
  <p:clrMapOvr>
    <a:masterClrMapping/>
  </p:clrMapOvr>
</p:sld>
</file>

<file path=ppt/theme/theme1.xml><?xml version="1.0" encoding="utf-8"?>
<a:theme xmlns:a="http://schemas.openxmlformats.org/drawingml/2006/main" name="AECOM">
  <a:themeElements>
    <a:clrScheme name="AECOM">
      <a:dk1>
        <a:srgbClr val="000000"/>
      </a:dk1>
      <a:lt1>
        <a:srgbClr val="FFFFFF"/>
      </a:lt1>
      <a:dk2>
        <a:srgbClr val="00353E"/>
      </a:dk2>
      <a:lt2>
        <a:srgbClr val="DAD8CC"/>
      </a:lt2>
      <a:accent1>
        <a:srgbClr val="008768"/>
      </a:accent1>
      <a:accent2>
        <a:srgbClr val="AECC53"/>
      </a:accent2>
      <a:accent3>
        <a:srgbClr val="009A9B"/>
      </a:accent3>
      <a:accent4>
        <a:srgbClr val="FFCE00"/>
      </a:accent4>
      <a:accent5>
        <a:srgbClr val="E52713"/>
      </a:accent5>
      <a:accent6>
        <a:srgbClr val="C70C6F"/>
      </a:accent6>
      <a:hlink>
        <a:srgbClr val="008768"/>
      </a:hlink>
      <a:folHlink>
        <a:srgbClr val="0087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COM" id="{9C747150-18F9-405B-9611-8C4A7BCE5496}" vid="{8845101C-6974-45EC-88EE-24B892056885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C6B749A12E6BC459A60BD7E5568A68E" ma:contentTypeVersion="" ma:contentTypeDescription="Creare un nuovo documento." ma:contentTypeScope="" ma:versionID="422415f66e3ec1329033373a3486d2fc">
  <xsd:schema xmlns:xsd="http://www.w3.org/2001/XMLSchema" xmlns:xs="http://www.w3.org/2001/XMLSchema" xmlns:p="http://schemas.microsoft.com/office/2006/metadata/properties" xmlns:ns2="48a35314-07f7-4697-b6f4-465f0fdbf7ab" xmlns:ns3="3e2aa706-76a0-48b3-9caa-eec524da5b30" targetNamespace="http://schemas.microsoft.com/office/2006/metadata/properties" ma:root="true" ma:fieldsID="0b4921a4ee0c44d0a743dfdb0dc1717e" ns2:_="" ns3:_="">
    <xsd:import namespace="48a35314-07f7-4697-b6f4-465f0fdbf7ab"/>
    <xsd:import namespace="3e2aa706-76a0-48b3-9caa-eec524da5b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a35314-07f7-4697-b6f4-465f0fdbf7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c166aa50-2606-4bee-b14b-7e98c91f20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2aa706-76a0-48b3-9caa-eec524da5b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eb21e79-acba-4c9a-a134-d24c92c38d50}" ma:internalName="TaxCatchAll" ma:showField="CatchAllData" ma:web="3e2aa706-76a0-48b3-9caa-eec524da5b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2aa706-76a0-48b3-9caa-eec524da5b30" xsi:nil="true"/>
    <lcf76f155ced4ddcb4097134ff3c332f xmlns="48a35314-07f7-4697-b6f4-465f0fdbf7a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93024-7980-4848-97D8-A64EE5CABB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a35314-07f7-4697-b6f4-465f0fdbf7ab"/>
    <ds:schemaRef ds:uri="3e2aa706-76a0-48b3-9caa-eec524da5b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A901AE-328B-4CB1-B3DF-FC07C458DEF1}">
  <ds:schemaRefs>
    <ds:schemaRef ds:uri="3e2aa706-76a0-48b3-9caa-eec524da5b30"/>
    <ds:schemaRef ds:uri="48a35314-07f7-4697-b6f4-465f0fdbf7a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68071F-A408-4E12-A357-B669232EC8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AECOM</Template>
  <TotalTime>784</TotalTime>
  <Words>939</Words>
  <Application>Microsoft Office PowerPoint</Application>
  <PresentationFormat>Widescreen</PresentationFormat>
  <Paragraphs>149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System Font</vt:lpstr>
      <vt:lpstr>Wingdings</vt:lpstr>
      <vt:lpstr>AECOM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Porciatti, Elisa</dc:creator>
  <cp:lastModifiedBy>Motta, Francesca</cp:lastModifiedBy>
  <cp:revision>8</cp:revision>
  <dcterms:created xsi:type="dcterms:W3CDTF">2025-01-20T16:54:01Z</dcterms:created>
  <dcterms:modified xsi:type="dcterms:W3CDTF">2025-01-31T11:26:21Z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0x0101005C6B749A12E6BC459A60BD7E5568A68E</vt:lpwstr>
  </property>
  <property fmtid="{D5CDD505-2E9C-101B-9397-08002B2CF9AE}" pid="3" name="MediaServiceImageTags">
    <vt:lpwstr/>
  </property>
</Properties>
</file>