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8" r:id="rId3"/>
    <p:sldId id="260" r:id="rId4"/>
    <p:sldId id="270" r:id="rId5"/>
    <p:sldId id="259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6" autoAdjust="0"/>
    <p:restoredTop sz="94713" autoAdjust="0"/>
  </p:normalViewPr>
  <p:slideViewPr>
    <p:cSldViewPr>
      <p:cViewPr varScale="1">
        <p:scale>
          <a:sx n="108" d="100"/>
          <a:sy n="108" d="100"/>
        </p:scale>
        <p:origin x="170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58004-B0A5-405E-8A6C-E0B007A5184E}" type="datetimeFigureOut">
              <a:rPr lang="it-IT" smtClean="0"/>
              <a:pPr/>
              <a:t>29/11/2021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841B6-CCC1-4E30-B0F7-B5D7704BEBE0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mappa&#10;&#10;Descrizione generata automaticamente">
            <a:extLst>
              <a:ext uri="{FF2B5EF4-FFF2-40B4-BE49-F238E27FC236}">
                <a16:creationId xmlns:a16="http://schemas.microsoft.com/office/drawing/2014/main" id="{A090AB07-0D1E-4B0D-A024-ED011BB2C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91" y="129592"/>
            <a:ext cx="4202084" cy="6531272"/>
          </a:xfrm>
          <a:prstGeom prst="rect">
            <a:avLst/>
          </a:prstGeom>
        </p:spPr>
      </p:pic>
      <p:sp>
        <p:nvSpPr>
          <p:cNvPr id="6" name="Oval 2">
            <a:extLst>
              <a:ext uri="{FF2B5EF4-FFF2-40B4-BE49-F238E27FC236}">
                <a16:creationId xmlns:a16="http://schemas.microsoft.com/office/drawing/2014/main" id="{BB108B1B-582A-445C-BEA6-EF1EFAE8B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520" y="6419162"/>
            <a:ext cx="531812" cy="23653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" name="Oval 2">
            <a:extLst>
              <a:ext uri="{FF2B5EF4-FFF2-40B4-BE49-F238E27FC236}">
                <a16:creationId xmlns:a16="http://schemas.microsoft.com/office/drawing/2014/main" id="{10F3536B-8A00-402C-A966-8CBED8B9E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520" y="2420860"/>
            <a:ext cx="531812" cy="28804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8A1ED1F1-B13E-4674-BD66-B4B797437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010" y="211157"/>
            <a:ext cx="3672510" cy="6463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800" b="0" i="0" u="none" strike="noStrike" cap="none" normalizeH="0" baseline="0" dirty="0">
                <a:ln>
                  <a:noFill/>
                </a:ln>
                <a:solidFill>
                  <a:srgbClr val="365F9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Analisi delle concentrazioni in </a:t>
            </a: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funzione del tempo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2800" dirty="0">
              <a:solidFill>
                <a:srgbClr val="365F91"/>
              </a:solidFill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Dati fino a luglio 2021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2800" dirty="0">
              <a:solidFill>
                <a:srgbClr val="365F91"/>
              </a:solidFill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Piezometri: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2800" dirty="0">
              <a:solidFill>
                <a:srgbClr val="365F91"/>
              </a:solidFill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MW18 (alluvioni)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2800" dirty="0">
              <a:solidFill>
                <a:srgbClr val="365F91"/>
              </a:solidFill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MW52bis (alluvioni)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2800" dirty="0">
              <a:solidFill>
                <a:srgbClr val="365F91"/>
              </a:solidFill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MW52 (calcareniti)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599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00" y="11654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450"/>
            <a:ext cx="5040000" cy="32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00" y="11654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450"/>
            <a:ext cx="504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tangolo 3"/>
          <p:cNvSpPr/>
          <p:nvPr/>
        </p:nvSpPr>
        <p:spPr>
          <a:xfrm>
            <a:off x="0" y="4077090"/>
            <a:ext cx="385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La somma altri PFAS non considera i PFBA e PFBS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00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00" y="116990"/>
            <a:ext cx="504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00" y="11699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egnaposto contenuto 8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00" y="3429000"/>
            <a:ext cx="5040000" cy="32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00" y="3429000"/>
            <a:ext cx="504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01" y="116540"/>
            <a:ext cx="504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1450" y="3933070"/>
            <a:ext cx="2520350" cy="12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Asse y in scala logaritmica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796170" y="548600"/>
            <a:ext cx="2520350" cy="12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Asse y in scala lineare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00" y="548600"/>
            <a:ext cx="7231063" cy="437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71500" y="5229250"/>
            <a:ext cx="6480900" cy="92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Dal 2014 fino a luglio 2017 veniva determinato solo il PFOA lineare e successivamente sono stati inclusi nel parametro anche i ramificati. </a:t>
            </a:r>
            <a:endParaRPr kumimoji="0" lang="it-IT" sz="16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00" y="11654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450"/>
            <a:ext cx="504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92100" y="1391811"/>
            <a:ext cx="3851900" cy="92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La somma altri PFAS non considera i PFBA e PFBS</a:t>
            </a:r>
            <a:endParaRPr kumimoji="0" lang="it-IT" sz="16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380" y="4149100"/>
            <a:ext cx="3851900" cy="67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Parametri ricercati dal 2018</a:t>
            </a:r>
            <a:endParaRPr kumimoji="0" lang="it-IT" sz="16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00" y="116540"/>
            <a:ext cx="504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292100" y="1539398"/>
            <a:ext cx="3851900" cy="116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>
                <a:ln>
                  <a:noFill/>
                </a:ln>
                <a:solidFill>
                  <a:srgbClr val="365F9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Analisi delle concentrazioni in funzione del tempo per composti PFAS senza limite di legge vigente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magin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450"/>
            <a:ext cx="504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400" y="4149100"/>
            <a:ext cx="2520350" cy="12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Asse y in scala logaritmica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00" y="11654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450"/>
            <a:ext cx="5040000" cy="32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00" y="11654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450"/>
            <a:ext cx="504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149100"/>
            <a:ext cx="3851900" cy="92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>
                <a:solidFill>
                  <a:srgbClr val="365F9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La somma altri PFAS non considera i PFBA e PFBS</a:t>
            </a:r>
            <a:endParaRPr kumimoji="0" lang="it-IT" sz="1600" b="0" i="0" u="none" strike="noStrike" cap="none" normalizeH="0" baseline="0" dirty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0" y="3429000"/>
            <a:ext cx="504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100" y="116990"/>
            <a:ext cx="504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113</Words>
  <Application>Microsoft Office PowerPoint</Application>
  <PresentationFormat>Presentazione su schermo (4:3)</PresentationFormat>
  <Paragraphs>20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Cambria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alessandro.furian</dc:creator>
  <cp:lastModifiedBy>Paola Dorantani</cp:lastModifiedBy>
  <cp:revision>54</cp:revision>
  <dcterms:created xsi:type="dcterms:W3CDTF">2021-11-10T15:13:48Z</dcterms:created>
  <dcterms:modified xsi:type="dcterms:W3CDTF">2021-11-29T11:15:21Z</dcterms:modified>
</cp:coreProperties>
</file>